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CFFD2-0A0B-4C86-BF16-BF571569D3A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7BAE5-5A4E-48E7-99AF-545869688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080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CFFD2-0A0B-4C86-BF16-BF571569D3A9}" type="datetimeFigureOut">
              <a:rPr lang="ru-RU" smtClean="0"/>
              <a:t>15.04.2020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7BAE5-5A4E-48E7-99AF-545869688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643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82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110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224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" lvl="0" indent="0" algn="just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200" b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настоящее время на полуострове насчитывается свыше 2536 видов и подвидов растений. В Крыму 106 эндемичных видов растений, то есть видов, которые свойственны исключительно Крыму и нигде больше не встречаются. </a:t>
            </a:r>
            <a:r>
              <a:rPr lang="ru-RU" sz="2200" b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  <a:t/>
            </a:r>
            <a:br>
              <a:rPr lang="ru-RU" sz="2200" b="0" smtClean="0">
                <a:solidFill>
                  <a:prstClr val="black">
                    <a:lumMod val="75000"/>
                    <a:lumOff val="25000"/>
                  </a:prstClr>
                </a:solidFill>
                <a:effectLst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038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2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 в</a:t>
            </a:r>
            <a:r>
              <a:rPr lang="ru-RU" sz="22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Крыму протекает быстро благодаря увеличению высоты солнца и продолжительности дня. Весна – наиболее сухой и ветреный сезон года.</a:t>
            </a:r>
            <a:endParaRPr lang="ru-RU" sz="22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95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1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59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12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4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64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41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37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В настоящее время на полуострове насчитывается свыше 2536 видов и подвидов растений. В Крыму 106 эндемичных видов растений, то есть видов, которые свойственны исключительно Крыму и нигде больше не встречаются.  </vt:lpstr>
      <vt:lpstr>Весна в Крыму протекает быстро благодаря увеличению высоты солнца и продолжительности дня. Весна – наиболее сухой и ветреный сезон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Sveta</dc:creator>
  <cp:lastModifiedBy>Admin</cp:lastModifiedBy>
  <cp:revision>7</cp:revision>
  <dcterms:created xsi:type="dcterms:W3CDTF">2014-10-22T12:02:02Z</dcterms:created>
  <dcterms:modified xsi:type="dcterms:W3CDTF">2020-04-15T11:58:17Z</dcterms:modified>
</cp:coreProperties>
</file>