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3" r:id="rId10"/>
    <p:sldId id="272" r:id="rId11"/>
    <p:sldId id="279" r:id="rId12"/>
    <p:sldId id="280" r:id="rId13"/>
    <p:sldId id="275" r:id="rId14"/>
    <p:sldId id="276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87" autoAdjust="0"/>
    <p:restoredTop sz="94591" autoAdjust="0"/>
  </p:normalViewPr>
  <p:slideViewPr>
    <p:cSldViewPr>
      <p:cViewPr varScale="1">
        <p:scale>
          <a:sx n="64" d="100"/>
          <a:sy n="64" d="100"/>
        </p:scale>
        <p:origin x="-108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5/18/2022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5/18/2022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5/18/2022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5/18/2022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5/18/2022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Золотополенская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общеобразовательная школа»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Кировского района Республики Крым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272808" cy="20162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системно-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подхода в организации учебной деятельности обучающихся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0024" y="4290917"/>
            <a:ext cx="3490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Подготовила: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читель английского языка </a:t>
            </a:r>
          </a:p>
          <a:p>
            <a:r>
              <a:rPr lang="ru-RU" sz="2000" dirty="0" smtClean="0"/>
              <a:t>МБОУ «</a:t>
            </a:r>
            <a:r>
              <a:rPr lang="ru-RU" sz="2000" dirty="0" err="1" smtClean="0"/>
              <a:t>Золотополенская</a:t>
            </a:r>
            <a:r>
              <a:rPr lang="ru-RU" sz="2000" dirty="0" smtClean="0"/>
              <a:t> ОШ»</a:t>
            </a:r>
          </a:p>
          <a:p>
            <a:r>
              <a:rPr lang="ru-RU" sz="2000" dirty="0" smtClean="0"/>
              <a:t>Ибрагимова С. Д.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5111" y="6165521"/>
            <a:ext cx="22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Золотое поле, 2022 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69233"/>
            <a:ext cx="1611387" cy="276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8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Обучение в </a:t>
            </a:r>
            <a:r>
              <a:rPr lang="ru-RU" dirty="0" smtClean="0"/>
              <a:t>сотрудничестве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3368" cy="44958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базируется на идее взаимодействия учащихся в группе занятий, идеи взаимного обучения, при котором обучающиеся берут на себя не только индивидуальную, но и коллективную ответственность за решение учебных задач.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79" y="1052736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29" y="3212976"/>
            <a:ext cx="2278378" cy="32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0" y="6381328"/>
            <a:ext cx="539552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66" y="-1"/>
            <a:ext cx="9171866" cy="682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39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" y="116632"/>
            <a:ext cx="9185429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36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telegram.org/f92b3086-fe89-44ef-bb79-e30fe728c7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telegram.org/f92b3086-fe89-44ef-bb79-e30fe728c78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telegram.org/f92b3086-fe89-44ef-bb79-e30fe728c78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80728"/>
            <a:ext cx="8205673" cy="461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6256" y="692696"/>
            <a:ext cx="1728192" cy="5184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74779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2197"/>
            <a:ext cx="3563888" cy="633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1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39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008403"/>
            <a:ext cx="8153400" cy="367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Рисунок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64288" y="4843977"/>
            <a:ext cx="1748036" cy="18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Системно-</a:t>
            </a:r>
            <a:r>
              <a:rPr lang="ru-RU" dirty="0" err="1"/>
              <a:t>деятельностный</a:t>
            </a:r>
            <a:r>
              <a:rPr lang="ru-RU" dirty="0"/>
              <a:t> подход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— </a:t>
            </a:r>
            <a:r>
              <a:rPr lang="ru-RU" dirty="0"/>
              <a:t>это организация процесса обучения, в котором главное место отводится активной и разносторонней, в максимальной степени самостоятельной познавательной деятельности школьника. Ключевыми моментами </a:t>
            </a:r>
            <a:r>
              <a:rPr lang="ru-RU" dirty="0" err="1"/>
              <a:t>деятельностного</a:t>
            </a:r>
            <a:r>
              <a:rPr lang="ru-RU" dirty="0"/>
              <a:t> подхода является постепенный уход от информационного репродуктивного знания к знанию 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3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Основными задачами 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подхода являются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dirty="0" smtClean="0"/>
              <a:t>организация </a:t>
            </a:r>
            <a:r>
              <a:rPr lang="ru-RU" dirty="0"/>
              <a:t>вовлеченности учащихся в работу;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формирование положительных условий для </a:t>
            </a:r>
            <a:r>
              <a:rPr lang="ru-RU" dirty="0" err="1"/>
              <a:t>разноуровневого</a:t>
            </a:r>
            <a:r>
              <a:rPr lang="ru-RU" dirty="0"/>
              <a:t> обучения;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обеспечение прохождения всех этапов усвоения определений;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формирование условия, чтобы дети сами добывали знания в процедуре познавательной, исследовательской деятельности.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0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Дидактические принципы системно-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принцип деятельности;</a:t>
            </a:r>
          </a:p>
          <a:p>
            <a:r>
              <a:rPr lang="ru-RU" dirty="0" smtClean="0"/>
              <a:t>принцип непрерывности;</a:t>
            </a:r>
          </a:p>
          <a:p>
            <a:r>
              <a:rPr lang="ru-RU" dirty="0"/>
              <a:t>п</a:t>
            </a:r>
            <a:r>
              <a:rPr lang="ru-RU" dirty="0" smtClean="0"/>
              <a:t>ринцип психологического комфорта;</a:t>
            </a:r>
          </a:p>
          <a:p>
            <a:r>
              <a:rPr lang="ru-RU" dirty="0" smtClean="0"/>
              <a:t>принцип целостности;</a:t>
            </a:r>
          </a:p>
          <a:p>
            <a:r>
              <a:rPr lang="ru-RU" dirty="0"/>
              <a:t>п</a:t>
            </a:r>
            <a:r>
              <a:rPr lang="ru-RU" dirty="0" smtClean="0"/>
              <a:t>ринцип вариативности;</a:t>
            </a:r>
          </a:p>
          <a:p>
            <a:r>
              <a:rPr lang="ru-RU" dirty="0" smtClean="0"/>
              <a:t>принцип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35395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Средства осуществления системно-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Проблемное обучение.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Развитие критического мышления.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Ролевая игра.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Обучение в сотрудничестве.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>
            <a:off x="0" y="6309320"/>
            <a:ext cx="683568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Проблемное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455296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имеет </a:t>
            </a:r>
            <a:r>
              <a:rPr lang="ru-RU" dirty="0"/>
              <a:t>место при работе над всеми видами речевой деятельности и применяется в вопросно-ответном ходе размышления и дискуссии по какой-либо проблеме.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65" y="1268760"/>
            <a:ext cx="3744416" cy="536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381328"/>
            <a:ext cx="539552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Развитие критического мышления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3368" cy="44958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позволяет создать условия на </a:t>
            </a:r>
            <a:r>
              <a:rPr lang="ru-RU" dirty="0" smtClean="0"/>
              <a:t>уроке, в </a:t>
            </a:r>
            <a:r>
              <a:rPr lang="ru-RU" dirty="0"/>
              <a:t>которых </a:t>
            </a:r>
            <a:r>
              <a:rPr lang="ru-RU" dirty="0" smtClean="0"/>
              <a:t>обучающийся </a:t>
            </a:r>
            <a:r>
              <a:rPr lang="ru-RU" dirty="0"/>
              <a:t>работает самостоятельно, порождает, а затем обосновывает свои идеи, задает себе и другим вопросы, осуществляет рефлексию своей деятельности и деятельности других </a:t>
            </a:r>
            <a:r>
              <a:rPr lang="ru-RU" dirty="0" smtClean="0"/>
              <a:t>людей.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923928" cy="517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0" y="6381328"/>
            <a:ext cx="539552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Ролевая игра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23448" cy="51411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 мере работы над учебным материалом ролевые игры с жесткой </a:t>
            </a:r>
            <a:r>
              <a:rPr lang="ru-RU" dirty="0" err="1"/>
              <a:t>заданностью</a:t>
            </a:r>
            <a:r>
              <a:rPr lang="ru-RU" dirty="0"/>
              <a:t> условий и речевых средств (этап тренировки в общении) как средство развития творческих способностей перерастают в ролевые игры, предполагающие относительную свободу и импровизацию в исполнении роли и выборе формы и содержания высказывания (этап практики и общения)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50" y="3068960"/>
            <a:ext cx="3346665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15" y="1527751"/>
            <a:ext cx="4213434" cy="15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0" y="6381328"/>
            <a:ext cx="539552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217</TotalTime>
  <Words>318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Муниципальное бюджетное образовательное учреждение «Золотополенская общеобразовательная школа» Кировского района Республики Крым </vt:lpstr>
      <vt:lpstr>Системно-деятельностный подход</vt:lpstr>
      <vt:lpstr>Системно-деятельностный подход </vt:lpstr>
      <vt:lpstr>Основными задачами системно-деятельностного подхода являются:</vt:lpstr>
      <vt:lpstr>Дидактические принципы системно-деятельностного подхода:</vt:lpstr>
      <vt:lpstr>Средства осуществления системно-деятельностного подхода.</vt:lpstr>
      <vt:lpstr>Проблемное обучение</vt:lpstr>
      <vt:lpstr>Развитие критического мышления.</vt:lpstr>
      <vt:lpstr>Ролевая игра</vt:lpstr>
      <vt:lpstr>Обучение в сотрудничестве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«Золотополенская общеобразовательная школа» Кировского района Республики Крым</dc:title>
  <dc:creator>Esfet Ramazanov</dc:creator>
  <cp:lastModifiedBy>123</cp:lastModifiedBy>
  <cp:revision>12</cp:revision>
  <dcterms:created xsi:type="dcterms:W3CDTF">2022-05-18T13:39:13Z</dcterms:created>
  <dcterms:modified xsi:type="dcterms:W3CDTF">2022-05-18T17:27:08Z</dcterms:modified>
</cp:coreProperties>
</file>