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6" r:id="rId3"/>
    <p:sldId id="309" r:id="rId4"/>
    <p:sldId id="294" r:id="rId5"/>
    <p:sldId id="258" r:id="rId6"/>
    <p:sldId id="257" r:id="rId7"/>
    <p:sldId id="268" r:id="rId8"/>
    <p:sldId id="260" r:id="rId9"/>
    <p:sldId id="262" r:id="rId10"/>
    <p:sldId id="264" r:id="rId11"/>
    <p:sldId id="291" r:id="rId12"/>
    <p:sldId id="292" r:id="rId13"/>
    <p:sldId id="279" r:id="rId14"/>
    <p:sldId id="297" r:id="rId15"/>
    <p:sldId id="298" r:id="rId16"/>
    <p:sldId id="299" r:id="rId17"/>
    <p:sldId id="300" r:id="rId18"/>
    <p:sldId id="301" r:id="rId19"/>
    <p:sldId id="303" r:id="rId20"/>
    <p:sldId id="305" r:id="rId21"/>
    <p:sldId id="307" r:id="rId22"/>
    <p:sldId id="306" r:id="rId23"/>
    <p:sldId id="30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0000"/>
    <a:srgbClr val="0000FF"/>
    <a:srgbClr val="CC0066"/>
    <a:srgbClr val="FF7C80"/>
    <a:srgbClr val="FFFF00"/>
    <a:srgbClr val="CCFF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70" autoAdjust="0"/>
    <p:restoredTop sz="90909" autoAdjust="0"/>
  </p:normalViewPr>
  <p:slideViewPr>
    <p:cSldViewPr>
      <p:cViewPr>
        <p:scale>
          <a:sx n="70" d="100"/>
          <a:sy n="70" d="100"/>
        </p:scale>
        <p:origin x="-2898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73A1F-4764-48DE-8858-25F5F5BB3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BF248-539A-4C9A-883C-F62612ABE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FF8EF-1F61-4668-A6FC-5CD482B8FF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A73D4-49F8-4D3F-A97E-0A17F7D826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9CBFE-F4B5-4D4C-97F9-660F284355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C3FFD-56A2-4D24-B0AB-B47234F48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DCF67-4EF7-459F-8AA3-1B0163AF70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06ADF-9E71-44E6-90B0-2D3619A5A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E352B-62A2-422A-AA4E-766834C6F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FBFE3-1371-41C5-8BE9-DFD17E4504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BF02D-1B58-4D17-BCC8-08EF0ACDF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ADE1-CA1D-42B2-B94C-2D09AEAAE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775CE-C402-4EBE-A16D-653DD86032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2BA96-2C31-41B4-8DC8-849508C43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BED22E"/>
            </a:gs>
            <a:gs pos="100000">
              <a:srgbClr val="B434B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452819B-29BD-4FB1-8E4C-C5E49AE7D5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ransition advClick="0" advTm="1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48;&#1085;&#1092;&#1086;&#1088;&#1084;&#1072;&#1090;&#1080;&#1082;&#1072;\&#1073;&#1077;&#1079;&#1086;&#1087;&#1072;&#1089;&#1085;&#1086;&#1089;&#1090;&#1100;%20&#1079;&#1080;&#1084;&#1086;&#1081;\03%20-%20&#1057;&#1085;&#1077;&#1075;&#1086;&#1087;&#1072;&#1076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1142983"/>
            <a:ext cx="7772400" cy="3571901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Правила поведения в зимний период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5429264"/>
            <a:ext cx="6400800" cy="857256"/>
          </a:xfrm>
        </p:spPr>
        <p:txBody>
          <a:bodyPr/>
          <a:lstStyle/>
          <a:p>
            <a:r>
              <a:rPr lang="ru-RU" sz="2800" dirty="0" smtClean="0"/>
              <a:t>преподаватель :</a:t>
            </a:r>
            <a:r>
              <a:rPr lang="ru-RU" sz="2800" dirty="0"/>
              <a:t> </a:t>
            </a:r>
            <a:r>
              <a:rPr lang="ru-RU" sz="2800" dirty="0" smtClean="0"/>
              <a:t>Замдиректора по УВР </a:t>
            </a:r>
            <a:r>
              <a:rPr lang="ru-RU" sz="2800" dirty="0" err="1" smtClean="0"/>
              <a:t>Беркетова</a:t>
            </a:r>
            <a:r>
              <a:rPr lang="ru-RU" sz="2800" dirty="0" smtClean="0"/>
              <a:t> </a:t>
            </a:r>
            <a:r>
              <a:rPr lang="ru-RU" sz="2800" dirty="0" smtClean="0"/>
              <a:t>Т.В.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10" name="03 - Снегоп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357166"/>
            <a:ext cx="850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j-lt"/>
              </a:rPr>
              <a:t>МБОУ «</a:t>
            </a:r>
            <a:r>
              <a:rPr lang="ru-RU" sz="2400" dirty="0" err="1" smtClean="0">
                <a:latin typeface="+mj-lt"/>
              </a:rPr>
              <a:t>Золотополенская</a:t>
            </a:r>
            <a:r>
              <a:rPr lang="ru-RU" sz="2400" dirty="0" smtClean="0">
                <a:latin typeface="+mj-lt"/>
              </a:rPr>
              <a:t> ОШ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000" numSld="23"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"/>
            <a:ext cx="8229600" cy="6154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Однажды в холодную, зимнюю пору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Я из лесу вышел. Был сильный мороз.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Гляжу, опускается медленно в прорубь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Какой-то детина…торчит только нос!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Сначала я принял его за моржа.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«Спасите!»- вдруг крикнул детина, дрожа</a:t>
            </a:r>
          </a:p>
          <a:p>
            <a:pPr eaLnBrk="1" hangingPunct="1">
              <a:buFontTx/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00FF"/>
                </a:solidFill>
              </a:rPr>
              <a:t>Бедняга, наверно, он шёл на рыбалку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  И вдруг угодил в полынью с головой…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  И я протянул ему лыжную палку,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  И вскоре он выбрался, полуживой.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</a:rPr>
              <a:t>.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0000FF"/>
                </a:solidFill>
              </a:rPr>
              <a:t>Что делать, если ты провалился под лёд?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929066"/>
            <a:ext cx="8229600" cy="264320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dirty="0" smtClean="0"/>
              <a:t> избавиться от тяжёлых, сковывающих движение вещей;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dirty="0" smtClean="0"/>
              <a:t> выбираться на лёд в местах, где произошло падение;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dirty="0" smtClean="0"/>
              <a:t> не терять времени на освобождение от одежды, т.к. в первые минуты, до полного намокания она удерживает человека на поверхности;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dirty="0" smtClean="0"/>
              <a:t>    постараться найти опору на льду;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dirty="0" smtClean="0"/>
              <a:t> выползать на лёд, перекатываясь со спины на живот;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dirty="0" smtClean="0"/>
              <a:t> удаляться от полыньи ползком по собственным следам.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50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6" grpId="1"/>
      <p:bldP spid="675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chemeClr val="bg1"/>
                </a:solidFill>
              </a:rPr>
              <a:t>Как помочь пострадавшему?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solidFill>
                  <a:schemeClr val="bg1"/>
                </a:solidFill>
              </a:rPr>
              <a:t>ваш попутчик должен лечь на лёд с раскинутыми в сторону руками и ногами и ползком продвигаться к вам на расстояние, позволяющее подать палку, шест или бросить конец шарфа, ремень и т.д.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solidFill>
                  <a:schemeClr val="bg1"/>
                </a:solidFill>
              </a:rPr>
              <a:t> затем отползти назад и постепенно вытаскивать вас на крепкий лёд.</a:t>
            </a:r>
          </a:p>
        </p:txBody>
      </p:sp>
      <p:pic>
        <p:nvPicPr>
          <p:cNvPr id="68612" name="Picture 4" descr="неизвестное фото 0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2462213"/>
            <a:ext cx="4321175" cy="2636837"/>
          </a:xfrm>
          <a:noFill/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Безопасность на дороге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морозную погоду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171448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На улице холодно. Стекла автомобилей покрывают изморозью, и водителям очень трудно наблюдать за дорогой.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857760"/>
            <a:ext cx="8229600" cy="1268403"/>
          </a:xfrm>
        </p:spPr>
        <p:txBody>
          <a:bodyPr/>
          <a:lstStyle/>
          <a:p>
            <a:r>
              <a:rPr lang="ru-RU" b="1" dirty="0" smtClean="0">
                <a:solidFill>
                  <a:srgbClr val="FF00FF"/>
                </a:solidFill>
              </a:rPr>
              <a:t>Переход улицы перед близко идущим автомобилем всегда опасен, в мороз же, когда видимость у водителя ограничена</a:t>
            </a:r>
            <a:endParaRPr lang="ru-RU" b="1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429132"/>
            <a:ext cx="4500594" cy="525435"/>
          </a:xfrm>
        </p:spPr>
        <p:txBody>
          <a:bodyPr/>
          <a:lstStyle/>
          <a:p>
            <a:r>
              <a:rPr lang="ru-RU" sz="2000" dirty="0" smtClean="0">
                <a:solidFill>
                  <a:schemeClr val="bg1"/>
                </a:solidFill>
              </a:rPr>
              <a:t>Зимой сосульки с крыш свисают,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Под ними лучше не ходить.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Упасть сосулька с крыши может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И в человека угодить.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8"/>
            <a:ext cx="8229600" cy="1928826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Берегите себя!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"Дамы и господа!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Поздравляю Вас, началась ЗИМА.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3" y="2786058"/>
            <a:ext cx="728667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Правила </a:t>
            </a:r>
          </a:p>
          <a:p>
            <a:pPr algn="ctr"/>
            <a:r>
              <a:rPr lang="ru-RU" sz="54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безопасного </a:t>
            </a:r>
          </a:p>
          <a:p>
            <a:pPr algn="ctr"/>
            <a:r>
              <a:rPr lang="ru-RU" sz="54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Поведения</a:t>
            </a:r>
          </a:p>
          <a:p>
            <a:pPr algn="ctr"/>
            <a:r>
              <a:rPr lang="ru-RU" sz="54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зимой</a:t>
            </a:r>
            <a:endParaRPr lang="ru-RU" sz="54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7" name="WordArt 15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9144000" cy="1065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Безопасность на льду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20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400" dirty="0" smtClean="0"/>
              <a:t>  </a:t>
            </a:r>
            <a:r>
              <a:rPr lang="ru-RU" sz="4400" dirty="0" smtClean="0">
                <a:solidFill>
                  <a:schemeClr val="bg1"/>
                </a:solidFill>
              </a:rPr>
              <a:t>Главная опасность на реке или пруду зимой – это непрочный и тонкий лёд. Поэтому избегай мест, где лёд может быть тонким.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0000FF"/>
                </a:solidFill>
              </a:rPr>
              <a:t>Никогда не ходи по льду один!</a:t>
            </a:r>
            <a:r>
              <a:rPr lang="ru-RU" dirty="0" smtClean="0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14450" y="5357826"/>
            <a:ext cx="6329363" cy="128588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dirty="0" smtClean="0">
                <a:solidFill>
                  <a:srgbClr val="CC0066"/>
                </a:solidFill>
              </a:rPr>
              <a:t>Человек!  Ты – не пингвин.</a:t>
            </a:r>
          </a:p>
          <a:p>
            <a:pPr eaLnBrk="1" hangingPunct="1">
              <a:buFontTx/>
              <a:buNone/>
            </a:pPr>
            <a:r>
              <a:rPr lang="ru-RU" sz="2800" b="1" dirty="0" smtClean="0">
                <a:solidFill>
                  <a:srgbClr val="CC0066"/>
                </a:solidFill>
              </a:rPr>
              <a:t>Не гуляй один средь льдин!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6613"/>
            <a:ext cx="4038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</a:rPr>
              <a:t>В тех местах, где бьют ключи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И бегут к реке ручьи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Или где стоит завод–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Знай, что там непрочен лёд!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975"/>
            <a:ext cx="4038600" cy="54625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/>
              <a:t>   </a:t>
            </a:r>
            <a:r>
              <a:rPr lang="ru-RU" sz="2800" b="1" dirty="0" smtClean="0">
                <a:solidFill>
                  <a:srgbClr val="0000FF"/>
                </a:solidFill>
              </a:rPr>
              <a:t>Крутой берег может быть хорошей горкой. Но прежде чем съехать с неё, вспомни о том, что санки – это не лодка, а твои лыжи не водные.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394</Words>
  <Application>Microsoft Office PowerPoint</Application>
  <PresentationFormat>Экран (4:3)</PresentationFormat>
  <Paragraphs>46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Оформление по умолчанию</vt:lpstr>
      <vt:lpstr>Правила поведения в зимний период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Никогда не ходи по льду один! </vt:lpstr>
      <vt:lpstr>Презентация PowerPoint</vt:lpstr>
      <vt:lpstr>Презентация PowerPoint</vt:lpstr>
      <vt:lpstr>Презентация PowerPoint</vt:lpstr>
      <vt:lpstr>Что делать, если ты провалился под лёд?</vt:lpstr>
      <vt:lpstr>Как помочь пострадавшему?</vt:lpstr>
      <vt:lpstr>Безопасность на дороге</vt:lpstr>
      <vt:lpstr>В морозную погоду </vt:lpstr>
      <vt:lpstr>Презентация PowerPoint</vt:lpstr>
      <vt:lpstr>Презентация PowerPoint</vt:lpstr>
      <vt:lpstr>Берегите себя!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Поведение человека</dc:title>
  <dc:creator>MICHAEL</dc:creator>
  <cp:lastModifiedBy>Пользователь Windows</cp:lastModifiedBy>
  <cp:revision>47</cp:revision>
  <dcterms:created xsi:type="dcterms:W3CDTF">2007-12-16T16:07:34Z</dcterms:created>
  <dcterms:modified xsi:type="dcterms:W3CDTF">2022-12-23T07:41:23Z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000800d619000000000001024140</vt:lpwstr>
  </property>
</Properties>
</file>