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769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2256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890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068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839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483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4152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3769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494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130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207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6E82C-B5AD-4381-ABF5-57B2A45A3B7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5156-2C19-4A0C-957B-4B5ED14A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2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ljur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YNMu0wCGRc" TargetMode="External"/><Relationship Id="rId2" Type="http://schemas.openxmlformats.org/officeDocument/2006/relationships/hyperlink" Target="https://youtu.be/VjPLiqWA5l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reload=9&amp;v=xzbW_14U9lY&amp;feature=youtu.be" TargetMode="External"/><Relationship Id="rId5" Type="http://schemas.openxmlformats.org/officeDocument/2006/relationships/hyperlink" Target="https://www.youtube.com/watch?v=_KTTLXavdEM" TargetMode="External"/><Relationship Id="rId4" Type="http://schemas.openxmlformats.org/officeDocument/2006/relationships/hyperlink" Target="https://youtu.be/c_06KUpZql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zYSaMdmuM" TargetMode="External"/><Relationship Id="rId2" Type="http://schemas.openxmlformats.org/officeDocument/2006/relationships/hyperlink" Target="https://www.youtube.com/watch?v=bUXxSOWTm2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inergi-inf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00" y="-1067256"/>
            <a:ext cx="6858000" cy="652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49080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Основа информационного пространства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современной школы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31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963"/>
            <a:ext cx="8964488" cy="6732033"/>
          </a:xfrm>
        </p:spPr>
      </p:pic>
    </p:spTree>
    <p:extLst>
      <p:ext uri="{BB962C8B-B14F-4D97-AF65-F5344CB8AC3E}">
        <p14:creationId xmlns:p14="http://schemas.microsoft.com/office/powerpoint/2010/main" val="736103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" y="0"/>
            <a:ext cx="8964488" cy="6607144"/>
          </a:xfrm>
        </p:spPr>
      </p:pic>
    </p:spTree>
    <p:extLst>
      <p:ext uri="{BB962C8B-B14F-4D97-AF65-F5344CB8AC3E}">
        <p14:creationId xmlns:p14="http://schemas.microsoft.com/office/powerpoint/2010/main" val="2385860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708325"/>
          </a:xfrm>
        </p:spPr>
      </p:pic>
    </p:spTree>
    <p:extLst>
      <p:ext uri="{BB962C8B-B14F-4D97-AF65-F5344CB8AC3E}">
        <p14:creationId xmlns:p14="http://schemas.microsoft.com/office/powerpoint/2010/main" val="1885236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ссылке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eljur.ru/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вы перейдете на сайт, где сможете получить доступ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вебинарам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инструкциям и т.п.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850222" cy="54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52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каждого учителя на странице в верхнем углу находится кнопочка           помощь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учителю, завучу, специалисту, родителю, ученику.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404664"/>
            <a:ext cx="619125" cy="495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9144000" cy="51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55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317582"/>
            <a:ext cx="5772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работы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электронном журнале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ЭлЖур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183" y="2406079"/>
            <a:ext cx="903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youtu.be/VjPLiqWA5lI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588" y="3212922"/>
            <a:ext cx="897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Инструменты для дистанционного образования: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youtu.be/NYNMu0wCGRc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363" y="1436982"/>
            <a:ext cx="881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 с АИС «Электронный журнал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youtu.be/c_06KUpZql4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363" y="5517232"/>
            <a:ext cx="9171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Загрузка тематического планирования из шаблона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://www.youtube.com/watch?v=_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KTTLXavdEM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588" y="4340423"/>
            <a:ext cx="8776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Календарно тематическое планирование в эл.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www.youtube.com/watch?reload=9&amp;v=xzbW_14U9lY&amp;feature=youtu.be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77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Электронный дневник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родителей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школьников: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www.youtube.com/watch?v=bUXxSOWTm2s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3647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Учет посещаемости учащихся в электронном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www.youtube.com/watch?v=VvzYSaMdmuM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04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886" y="28976"/>
            <a:ext cx="9865770" cy="6712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-99392"/>
            <a:ext cx="861998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Приятного просмотра</a:t>
            </a: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7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" y="1124744"/>
            <a:ext cx="416904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07904" y="1268760"/>
            <a:ext cx="47728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интернет-сервис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программа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расположенная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нужно устанавливать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своем компьютере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доступа нужен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логин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пароль.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97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2"/>
            <a:ext cx="9222696" cy="6607654"/>
          </a:xfrm>
        </p:spPr>
      </p:pic>
    </p:spTree>
    <p:extLst>
      <p:ext uri="{BB962C8B-B14F-4D97-AF65-F5344CB8AC3E}">
        <p14:creationId xmlns:p14="http://schemas.microsoft.com/office/powerpoint/2010/main" val="1822527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типовыми школьными сайтами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интегрирован с порталами официальных сайтов образовательных организаций на платформе решения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ООО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«Синергия-Инфо»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интеграции обеспечена возможность автоматического (без дополнительных действий сотрудников) отображения на сайте публичных данных электронного журнала: например, расписания, домашнего задания, графика контрольных работ, замен уроков и т. п.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02155"/>
            <a:ext cx="6264696" cy="3255845"/>
          </a:xfrm>
        </p:spPr>
      </p:pic>
    </p:spTree>
    <p:extLst>
      <p:ext uri="{BB962C8B-B14F-4D97-AF65-F5344CB8AC3E}">
        <p14:creationId xmlns:p14="http://schemas.microsoft.com/office/powerpoint/2010/main" val="869018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8847"/>
            <a:ext cx="87849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продукты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предлагает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гибкий выбор информационной системы для полноценной работы образовательных учреждений и родителей учащихся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образовательного учреждения: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Бесплатный электронный журнал – АИС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 всем необходимым набором функций для средней школы (включается при регистрации в системе).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для работы администрации – АРМ «Завуч»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независимый информационный модуль, который поможет завучам в планировании и мониторинге учебной деятельности, организации порядка аттестации и во многих других управленческих задачах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Модуль для подготовки печатных форм аттестатов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Дополнительные модули и услуги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для более точечного решения нужд любого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2740942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Бесплатный электронный дневник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который представляет всю необходимую информацию согласно требованиям по предоставлению государственной услуги «Предоставление информации о текущей успеваемости учащегося, ведение электронного дневника, электронного журнала успеваемости»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Родительский контроль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система, предоставляющая родителям самые богатые возможности быть осведомленными об успеваемости своих детей: SMS-уведомления о новых отметках и замечаниях, отчеты на e-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новости вашего ребенка, мониторинг успеваемости и статистический анализ контрольных работ.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36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функций АИС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ЭлЖур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АРМ «Завуч» для образовательных учреждений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Модули и состав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фунционала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/услуг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67393"/>
            <a:ext cx="5472608" cy="31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2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03"/>
            <a:ext cx="8928992" cy="6463541"/>
          </a:xfrm>
        </p:spPr>
      </p:pic>
    </p:spTree>
    <p:extLst>
      <p:ext uri="{BB962C8B-B14F-4D97-AF65-F5344CB8AC3E}">
        <p14:creationId xmlns:p14="http://schemas.microsoft.com/office/powerpoint/2010/main" val="3354638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60"/>
            <a:ext cx="8964488" cy="6882408"/>
          </a:xfrm>
        </p:spPr>
      </p:pic>
    </p:spTree>
    <p:extLst>
      <p:ext uri="{BB962C8B-B14F-4D97-AF65-F5344CB8AC3E}">
        <p14:creationId xmlns:p14="http://schemas.microsoft.com/office/powerpoint/2010/main" val="296523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247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       Интеграция с типовыми школьными сайтами ЭлЖур интегрирован с порталами официальных сайтов образовательных организаций на платформе решения  ООО «Синергия-Инфо». В рамках интеграции обеспечена возможность автоматического (без дополнительных действий сотрудников) отображения на сайте публичных данных электронного журнала: например, расписания, домашнего задания, графика контрольных работ, замен уроков и т. п. </vt:lpstr>
      <vt:lpstr>Презентация PowerPoint</vt:lpstr>
      <vt:lpstr>Презентация PowerPoint</vt:lpstr>
      <vt:lpstr>Состав функций АИС «ЭлЖур» и АРМ «Завуч» для образовательных учреждений    Модули и состав фунционала/услуг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ссылке http://eljur.ru/   вы перейдете на сайт, где сможете получить доступ к вебинарам , инструкциям и т.п. </vt:lpstr>
      <vt:lpstr>У каждого учителя на странице в верхнем углу находится кнопочка           помощь: учителю, завучу, специалисту, родителю, ученику.</vt:lpstr>
      <vt:lpstr>Презентация PowerPoint</vt:lpstr>
      <vt:lpstr>Электронный дневник «ЭлЖур» для родителей и школьников:                  https://www.youtube.com/watch?v=bUXxSOWTm2s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Селимова</dc:creator>
  <cp:lastModifiedBy>Селимова</cp:lastModifiedBy>
  <cp:revision>17</cp:revision>
  <dcterms:created xsi:type="dcterms:W3CDTF">2020-06-17T15:24:25Z</dcterms:created>
  <dcterms:modified xsi:type="dcterms:W3CDTF">2020-06-17T17:55:53Z</dcterms:modified>
</cp:coreProperties>
</file>