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3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1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0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9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5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3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4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7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1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5AD96-FC62-40E1-8CA9-419F8B40CE5E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A701-4649-443C-A5DC-3C8D9D6B2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84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2896" y="1243584"/>
            <a:ext cx="9704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12.05.2021.</a:t>
            </a: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</a:t>
            </a:r>
            <a:r>
              <a:rPr lang="ru-RU" sz="6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                </a:t>
            </a: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6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Тема урока: </a:t>
            </a: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Решение заданий ОГЭ</a:t>
            </a:r>
            <a:b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№1-5(по теме</a:t>
            </a:r>
            <a:r>
              <a:rPr lang="en-US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:”</a:t>
            </a: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Зонт</a:t>
            </a:r>
            <a:r>
              <a:rPr lang="en-US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”</a:t>
            </a:r>
            <a:r>
              <a:rPr lang="ru-RU" sz="6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)</a:t>
            </a:r>
          </a:p>
          <a:p>
            <a:endParaRPr lang="ru-RU" sz="6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r>
              <a:rPr lang="ru-RU" sz="6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№1</a:t>
            </a:r>
            <a: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6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2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387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328" y="267992"/>
            <a:ext cx="7181087" cy="67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872" y="466214"/>
            <a:ext cx="7912608" cy="684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9253" y="308969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друга Федя и Вова задумались о том, как рассчитать площадь поверхности зонта. На первый взгляд зонт кажется круглым, а его купол напоминает часть сферы (сферический сегмент). Но если присмотреться, то видно, что купол зонта состоит из восьми отдельных клиньев, натянутых на каркас из восьми спиц (рис. 1). 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Сферическая форма в раскрытом состоянии достигается за счёт гибкости спиц и эластичности ткани, из которой изготовлен зонт. Федя и Вова сумели измерить расстояние между концами соседних спиц а. Оно оказалось равно 36 см. Высота купола зонта h (рис. 2) оказалась равна 25 см, а расстояние d между концами спиц, образующих дугу окружности, проходящей через вершину зонта, – ровно 110 см.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796" y="599090"/>
            <a:ext cx="4472887" cy="26946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364" y="3293710"/>
            <a:ext cx="3123481" cy="32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989" y="933811"/>
            <a:ext cx="1378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9098" y="1344511"/>
            <a:ext cx="82890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зонта в сложенном виде равна 24 см и складывается из длины ручки (рис. 3) и трети длины спицы (зонт в три сложения). Найдите длину спицы, если длина ручки зонта равна 6,2 см.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278" y="1371423"/>
            <a:ext cx="2942417" cy="13842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59" y="2923813"/>
            <a:ext cx="3943350" cy="1390650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81403" y="3395091"/>
            <a:ext cx="4399" cy="17748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99301" y="3363825"/>
            <a:ext cx="0" cy="18374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2366" y="3292024"/>
            <a:ext cx="8626" cy="16522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72731" y="4965493"/>
            <a:ext cx="3726570" cy="86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521145" y="4604084"/>
            <a:ext cx="849618" cy="86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25368" y="4234752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 см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65059" y="5065749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см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672731" y="4747718"/>
            <a:ext cx="2829635" cy="21934"/>
          </a:xfrm>
          <a:prstGeom prst="straightConnector1">
            <a:avLst/>
          </a:prstGeom>
          <a:ln w="381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940895" y="3465187"/>
            <a:ext cx="4179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найдем треть длины спицы: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427771" y="3961716"/>
                <a:ext cx="15592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24 −6,2=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71" y="3961716"/>
                <a:ext cx="155920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906" r="-156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865091" y="3912747"/>
                <a:ext cx="14927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17,8 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(см)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091" y="3912747"/>
                <a:ext cx="1492716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22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рямоугольник 38"/>
          <p:cNvSpPr/>
          <p:nvPr/>
        </p:nvSpPr>
        <p:spPr>
          <a:xfrm>
            <a:off x="5982874" y="4422377"/>
            <a:ext cx="4008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найдем длину всей спицы: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663562" y="4977069"/>
                <a:ext cx="8931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17,8</m:t>
                      </m:r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62" y="4977069"/>
                <a:ext cx="893193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7216508" y="4977807"/>
                <a:ext cx="10278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∙3=</m:t>
                      </m:r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508" y="4977807"/>
                <a:ext cx="1027845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7987546" y="4977808"/>
                <a:ext cx="15600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3,4 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(см) 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546" y="4977808"/>
                <a:ext cx="1560042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9717657" y="5559724"/>
                <a:ext cx="167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Ответ:53,4 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657" y="5559724"/>
                <a:ext cx="167513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273"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0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603" y="406244"/>
            <a:ext cx="137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3603" y="722560"/>
            <a:ext cx="114894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зонт сшит из треугольников, рассуждал Федя, площадь его поверхности можно найти как сумму площадей треугольников. Вычислите площадь поверхности зонта методом Феди, если высота каждого равнобедренного треугольника, проведённая к основанию, равна 52,2 см. Ответ дайте в квадратных сантиметрах с округлением до десятков.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64" y="2371275"/>
            <a:ext cx="2667000" cy="2581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770" y="4453027"/>
            <a:ext cx="457200" cy="419100"/>
          </a:xfrm>
          <a:prstGeom prst="rect">
            <a:avLst/>
          </a:prstGeom>
        </p:spPr>
      </p:pic>
      <p:sp>
        <p:nvSpPr>
          <p:cNvPr id="9" name="Равнобедренный треугольник 8"/>
          <p:cNvSpPr/>
          <p:nvPr/>
        </p:nvSpPr>
        <p:spPr>
          <a:xfrm>
            <a:off x="3263660" y="2371275"/>
            <a:ext cx="2191110" cy="2422225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0"/>
            <a:endCxn id="9" idx="3"/>
          </p:cNvCxnSpPr>
          <p:nvPr/>
        </p:nvCxnSpPr>
        <p:spPr>
          <a:xfrm>
            <a:off x="4359215" y="2371275"/>
            <a:ext cx="0" cy="2422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356340" y="4662577"/>
            <a:ext cx="207034" cy="1423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356340" y="3769743"/>
            <a:ext cx="759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52,2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617" y="5423314"/>
            <a:ext cx="11390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Федя и Вова сумели измерить расстояние между концами соседних спиц а. Оно оказалось равно 36 см. </a:t>
            </a:r>
            <a:endParaRPr 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72201" y="4872127"/>
                <a:ext cx="968277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36</m:t>
                      </m:r>
                    </m:oMath>
                  </m:oMathPara>
                </a14:m>
                <a:endParaRPr lang="ru-RU" sz="2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201" y="4872127"/>
                <a:ext cx="968277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3145" r="-5660" b="-5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5991127" y="2517931"/>
            <a:ext cx="43362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треугольников (клиньев) –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91127" y="2994568"/>
            <a:ext cx="40034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одного треугольника: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47450" y="3534710"/>
                <a:ext cx="1395254" cy="633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𝑎h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50" y="3534710"/>
                <a:ext cx="1395254" cy="633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42704" y="3502957"/>
                <a:ext cx="191244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36∙52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704" y="3502957"/>
                <a:ext cx="1912447" cy="6914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5991127" y="4317106"/>
            <a:ext cx="49875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всего зонта (8 треугольников):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855151" y="3691748"/>
                <a:ext cx="8111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39,6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151" y="3691748"/>
                <a:ext cx="81111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9023" r="-902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95007" y="4835789"/>
                <a:ext cx="8111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39,6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007" y="4835789"/>
                <a:ext cx="81111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8271" r="-9774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27958" y="4828709"/>
                <a:ext cx="5578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=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958" y="4828709"/>
                <a:ext cx="557845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0989" t="-24590" r="-31868" b="-49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07635" y="4835789"/>
                <a:ext cx="1048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516,8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635" y="4835789"/>
                <a:ext cx="1048364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977" r="-6395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657272" y="6157758"/>
                <a:ext cx="17825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Ответ:7520 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7272" y="6157758"/>
                <a:ext cx="178253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072" r="-341"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133285" y="4824242"/>
                <a:ext cx="1127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≈7</m:t>
                      </m:r>
                      <m:r>
                        <a:rPr lang="ru-RU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520</m:t>
                      </m:r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285" y="4824242"/>
                <a:ext cx="1127425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703" r="-7027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07880" y="4835789"/>
                <a:ext cx="6762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80" y="4835789"/>
                <a:ext cx="676211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10909" r="-4545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351" y="581502"/>
            <a:ext cx="137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1268" y="1043644"/>
            <a:ext cx="107485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Вова предположил, что купол зонта имеет форму сферического сегмента. Вычислите радиус R сферы купола, зная, что OC=R (рис. 2). Ответ дайте в сантиметрах.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51" y="2019842"/>
            <a:ext cx="2666963" cy="251408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3902" y="5614003"/>
            <a:ext cx="11775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купола зонта h (рис. 2) оказалась равна 25 см, а расстояние d между концами спиц, образующих дугу окружности, проходящей через вершину зонта, – ровно 110 см.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312" y="1937150"/>
            <a:ext cx="2521460" cy="28755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245524" y="1937150"/>
            <a:ext cx="47773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радиус по теореме Пифагора: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32506" y="2492102"/>
                <a:ext cx="28375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−25)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506" y="2492102"/>
                <a:ext cx="283757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151" r="-645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02324" y="2893166"/>
                <a:ext cx="39955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+625+3025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324" y="2893166"/>
                <a:ext cx="39955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20" t="-1667" r="-1677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02129" y="3263422"/>
                <a:ext cx="31197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=3650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129" y="3263422"/>
                <a:ext cx="311976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758" r="-2344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76654" y="3650245"/>
                <a:ext cx="16932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=3650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654" y="3650245"/>
                <a:ext cx="169322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332" r="-4693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76654" y="4020502"/>
                <a:ext cx="19587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=3650 :50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654" y="4020502"/>
                <a:ext cx="1958741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27" r="-3738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27594" y="4408250"/>
                <a:ext cx="1680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=73 (см)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594" y="4408250"/>
                <a:ext cx="1680396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623" r="-6522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17657" y="5099658"/>
                <a:ext cx="14427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Ответ:73 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657" y="5099658"/>
                <a:ext cx="14427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219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ый треугольник 1"/>
          <p:cNvSpPr/>
          <p:nvPr/>
        </p:nvSpPr>
        <p:spPr>
          <a:xfrm rot="5400000">
            <a:off x="4244840" y="2716677"/>
            <a:ext cx="1016627" cy="1138687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9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988" y="665036"/>
            <a:ext cx="137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89098" y="961629"/>
                <a:ext cx="1146359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Вова нашёл площадь купола зонта как площадь поверхности сферического сегмента по формуле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𝑅h</m:t>
                    </m:r>
                  </m:oMath>
                </a14:m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радиус сферы, а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высота сегмента. Рассчитайте площадь поверхности купола способом Вовы. Число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округлите до 3,14. Ответ дайте в квадратных сантиметрах с округлением до целого.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98" y="961629"/>
                <a:ext cx="11463596" cy="1446550"/>
              </a:xfrm>
              <a:prstGeom prst="rect">
                <a:avLst/>
              </a:prstGeom>
              <a:blipFill rotWithShape="0">
                <a:blip r:embed="rId2"/>
                <a:stretch>
                  <a:fillRect l="-691" t="-2954" r="-691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69432" y="2704772"/>
                <a:ext cx="15563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𝑅h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32" y="2704772"/>
                <a:ext cx="1556323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22145" y="3232197"/>
                <a:ext cx="14153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=3,14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45" y="3232197"/>
                <a:ext cx="141538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75367" y="3278363"/>
                <a:ext cx="16803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=73 (см)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367" y="3278363"/>
                <a:ext cx="168039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000" r="-6545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78882" y="5961655"/>
            <a:ext cx="715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купола зонта h (рис. 2) оказалась равна 25 см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93598" y="3261653"/>
                <a:ext cx="15807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 см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98" y="3261653"/>
                <a:ext cx="158075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22145" y="3990455"/>
                <a:ext cx="37523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=2∙3,14∙73∙25</m:t>
                    </m:r>
                    <m:r>
                      <a:rPr 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45" y="3990455"/>
                <a:ext cx="375237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03448" y="4021232"/>
                <a:ext cx="19174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11461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448" y="4021232"/>
                <a:ext cx="1917448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637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00004" y="5237680"/>
                <a:ext cx="1952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Ответ:11461 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04" y="5237680"/>
                <a:ext cx="195245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804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84905" y="2762822"/>
            <a:ext cx="4483532" cy="146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6517" y="345859"/>
            <a:ext cx="137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7586" y="745969"/>
            <a:ext cx="112315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Рулон ткани имеет длину 16 м и ширину 150 см. На фабрике из этого рулона были вырезаны треугольные клинья для 27 зонтов, таких же, как зонт, который был у Феди и Вовы. Каждый треугольник с учётом припуска на швы имеет площадь 1000 кв. см. Оставшаяся ткань пошла в обрезки. Сколько процентов ткани рулона пошло в обрезки?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63" y="2471288"/>
            <a:ext cx="5257800" cy="552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2378" y="2899937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1600 см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8631" y="2916375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16 </a:t>
            </a:r>
            <a:r>
              <a:rPr lang="ru-RU" sz="2400" dirty="0" smtClean="0">
                <a:solidFill>
                  <a:srgbClr val="00B0F0"/>
                </a:solidFill>
              </a:rPr>
              <a:t>м =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469" y="249754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150 см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6517" y="3485072"/>
            <a:ext cx="4184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площадь рулона ткани: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38757" y="3514246"/>
                <a:ext cx="1270925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рулона</m:t>
                          </m:r>
                        </m:sub>
                      </m:sSub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757" y="3514246"/>
                <a:ext cx="1270925" cy="403316"/>
              </a:xfrm>
              <a:prstGeom prst="rect">
                <a:avLst/>
              </a:prstGeom>
              <a:blipFill rotWithShape="0">
                <a:blip r:embed="rId3"/>
                <a:stretch>
                  <a:fillRect l="-4785" r="-1914" b="-19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09682" y="3531238"/>
                <a:ext cx="17964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1600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∙150=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682" y="3531238"/>
                <a:ext cx="179645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741" r="-1361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06136" y="3529801"/>
                <a:ext cx="1155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40 000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136" y="3529801"/>
                <a:ext cx="115576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263" r="-6316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656517" y="4131625"/>
            <a:ext cx="6999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ткани для одного зонта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треугольников):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56318" y="4177791"/>
                <a:ext cx="669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318" y="4177791"/>
                <a:ext cx="66909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909" r="-3636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80433" y="6130066"/>
            <a:ext cx="11343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треугольник с учётом припуска на швы имеет площадь 1000 кв. см. 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25412" y="4176354"/>
                <a:ext cx="14566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412" y="4176354"/>
                <a:ext cx="145661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603" r="-1674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782029" y="4174917"/>
                <a:ext cx="8159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8000 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2029" y="4174917"/>
                <a:ext cx="81592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8955" r="-746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689395" y="4807353"/>
            <a:ext cx="4154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ткани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зонтов: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38757" y="4870943"/>
                <a:ext cx="806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757" y="4870943"/>
                <a:ext cx="80605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333" r="-3788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44811" y="4899686"/>
                <a:ext cx="7486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8000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11" y="4899686"/>
                <a:ext cx="7486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943" r="-1056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93414" y="4905331"/>
                <a:ext cx="8784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414" y="4905331"/>
                <a:ext cx="87844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083" r="-347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94423" y="4899686"/>
                <a:ext cx="12230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16 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423" y="4899686"/>
                <a:ext cx="1223091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547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80433" y="5483081"/>
            <a:ext cx="5085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ткани, ушедшей в обрезки: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44811" y="5546671"/>
                <a:ext cx="1378326" cy="402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обрезки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11" y="5546671"/>
                <a:ext cx="1378326" cy="402482"/>
              </a:xfrm>
              <a:prstGeom prst="rect">
                <a:avLst/>
              </a:prstGeom>
              <a:blipFill rotWithShape="0">
                <a:blip r:embed="rId13"/>
                <a:stretch>
                  <a:fillRect l="-4425" r="-177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325412" y="5569366"/>
                <a:ext cx="3654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412" y="5569366"/>
                <a:ext cx="365485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893172" y="5579821"/>
                <a:ext cx="1300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4 000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3172" y="5579821"/>
                <a:ext cx="1300549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1878" r="-5634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9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81481E-6 L -0.07175 0.2962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0.10313 0.1004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1" grpId="1"/>
      <p:bldP spid="12" grpId="0"/>
      <p:bldP spid="13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6524" y="975587"/>
            <a:ext cx="1036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3353" y="1657073"/>
            <a:ext cx="1379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Обрезки: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1933" y="1021753"/>
                <a:ext cx="1155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40 000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933" y="1021753"/>
                <a:ext cx="11557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820" r="-634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91933" y="1703239"/>
                <a:ext cx="985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4 000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933" y="1703239"/>
                <a:ext cx="98584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453" r="-7453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0374" y="1021753"/>
                <a:ext cx="14186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    100 %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374" y="1021753"/>
                <a:ext cx="141865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29" r="-5150" b="-1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20374" y="1703239"/>
                <a:ext cx="10817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374" y="1703239"/>
                <a:ext cx="108170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24" r="-6180"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2585" y="2647265"/>
                <a:ext cx="7436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585" y="2647265"/>
                <a:ext cx="74360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92837" y="2430892"/>
                <a:ext cx="230152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24 000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240 000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837" y="2430892"/>
                <a:ext cx="2301527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41016" y="2434098"/>
                <a:ext cx="1196032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16" y="2434098"/>
                <a:ext cx="1196032" cy="92198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83700" y="2672100"/>
                <a:ext cx="9684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700" y="2672100"/>
                <a:ext cx="96840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68087" y="4392291"/>
                <a:ext cx="14427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Ответ:1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u-R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087" y="4392291"/>
                <a:ext cx="14427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219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35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5225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№2     </a:t>
            </a:r>
            <a:r>
              <a:rPr lang="ru-RU" b="1" dirty="0">
                <a:solidFill>
                  <a:srgbClr val="FF0000"/>
                </a:solidFill>
              </a:rPr>
              <a:t>Попробуйте решить </a:t>
            </a:r>
            <a:r>
              <a:rPr lang="ru-RU" b="1" dirty="0" smtClean="0">
                <a:solidFill>
                  <a:srgbClr val="FF0000"/>
                </a:solidFill>
              </a:rPr>
              <a:t>самостоятельно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д.з</a:t>
            </a:r>
            <a:r>
              <a:rPr lang="ru-RU" b="1" dirty="0" smtClean="0">
                <a:solidFill>
                  <a:srgbClr val="FF0000"/>
                </a:solidFill>
              </a:rPr>
              <a:t>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endParaRPr lang="ru-RU" dirty="0" smtClean="0"/>
          </a:p>
          <a:p>
            <a:endParaRPr lang="ru-RU" dirty="0"/>
          </a:p>
          <a:p>
            <a:endParaRPr lang="ru-RU" sz="3200" u="sng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8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680</Words>
  <Application>Microsoft Office PowerPoint</Application>
  <PresentationFormat>Широкоэкранный</PresentationFormat>
  <Paragraphs>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№2     Попробуйте решить самостоятельно (д.з.)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 практическим содержанием      «ЗОНТ»</dc:title>
  <dc:creator>Учетная запись Майкрософт</dc:creator>
  <cp:lastModifiedBy>777</cp:lastModifiedBy>
  <cp:revision>21</cp:revision>
  <dcterms:created xsi:type="dcterms:W3CDTF">2021-02-16T13:14:54Z</dcterms:created>
  <dcterms:modified xsi:type="dcterms:W3CDTF">2021-05-12T17:36:12Z</dcterms:modified>
</cp:coreProperties>
</file>