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60" r:id="rId5"/>
    <p:sldId id="261" r:id="rId6"/>
    <p:sldId id="264" r:id="rId7"/>
    <p:sldId id="271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00CC"/>
    <a:srgbClr val="660066"/>
    <a:srgbClr val="000099"/>
    <a:srgbClr val="00CC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2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3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17" Type="http://schemas.openxmlformats.org/officeDocument/2006/relationships/image" Target="../media/image25.wmf"/><Relationship Id="rId2" Type="http://schemas.openxmlformats.org/officeDocument/2006/relationships/image" Target="../media/image2.wmf"/><Relationship Id="rId16" Type="http://schemas.openxmlformats.org/officeDocument/2006/relationships/image" Target="../media/image24.wmf"/><Relationship Id="rId1" Type="http://schemas.openxmlformats.org/officeDocument/2006/relationships/image" Target="../media/image11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5" Type="http://schemas.openxmlformats.org/officeDocument/2006/relationships/image" Target="../media/image2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Relationship Id="rId14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3" Type="http://schemas.openxmlformats.org/officeDocument/2006/relationships/image" Target="../media/image9.png"/><Relationship Id="rId7" Type="http://schemas.openxmlformats.org/officeDocument/2006/relationships/image" Target="../media/image5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5.wmf"/><Relationship Id="rId26" Type="http://schemas.openxmlformats.org/officeDocument/2006/relationships/oleObject" Target="../embeddings/oleObject21.bin"/><Relationship Id="rId39" Type="http://schemas.openxmlformats.org/officeDocument/2006/relationships/oleObject" Target="../embeddings/oleObject28.bin"/><Relationship Id="rId3" Type="http://schemas.openxmlformats.org/officeDocument/2006/relationships/oleObject" Target="../embeddings/oleObject9.bin"/><Relationship Id="rId21" Type="http://schemas.openxmlformats.org/officeDocument/2006/relationships/oleObject" Target="../embeddings/oleObject18.bin"/><Relationship Id="rId34" Type="http://schemas.openxmlformats.org/officeDocument/2006/relationships/image" Target="../media/image22.wmf"/><Relationship Id="rId7" Type="http://schemas.openxmlformats.org/officeDocument/2006/relationships/image" Target="../media/image2.wmf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6.bin"/><Relationship Id="rId25" Type="http://schemas.openxmlformats.org/officeDocument/2006/relationships/image" Target="../media/image18.wmf"/><Relationship Id="rId33" Type="http://schemas.openxmlformats.org/officeDocument/2006/relationships/oleObject" Target="../embeddings/oleObject25.bin"/><Relationship Id="rId38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.wmf"/><Relationship Id="rId20" Type="http://schemas.openxmlformats.org/officeDocument/2006/relationships/image" Target="../media/image16.wmf"/><Relationship Id="rId29" Type="http://schemas.openxmlformats.org/officeDocument/2006/relationships/oleObject" Target="../embeddings/oleObject23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3.bin"/><Relationship Id="rId24" Type="http://schemas.openxmlformats.org/officeDocument/2006/relationships/oleObject" Target="../embeddings/oleObject20.bin"/><Relationship Id="rId32" Type="http://schemas.openxmlformats.org/officeDocument/2006/relationships/image" Target="../media/image21.wmf"/><Relationship Id="rId37" Type="http://schemas.openxmlformats.org/officeDocument/2006/relationships/oleObject" Target="../embeddings/oleObject27.bin"/><Relationship Id="rId40" Type="http://schemas.openxmlformats.org/officeDocument/2006/relationships/image" Target="../media/image25.wmf"/><Relationship Id="rId5" Type="http://schemas.openxmlformats.org/officeDocument/2006/relationships/image" Target="../media/image1.png"/><Relationship Id="rId15" Type="http://schemas.openxmlformats.org/officeDocument/2006/relationships/oleObject" Target="../embeddings/oleObject15.bin"/><Relationship Id="rId23" Type="http://schemas.openxmlformats.org/officeDocument/2006/relationships/oleObject" Target="../embeddings/oleObject19.bin"/><Relationship Id="rId28" Type="http://schemas.openxmlformats.org/officeDocument/2006/relationships/image" Target="../media/image19.wmf"/><Relationship Id="rId36" Type="http://schemas.openxmlformats.org/officeDocument/2006/relationships/image" Target="../media/image23.wmf"/><Relationship Id="rId10" Type="http://schemas.openxmlformats.org/officeDocument/2006/relationships/oleObject" Target="../embeddings/oleObject12.bin"/><Relationship Id="rId19" Type="http://schemas.openxmlformats.org/officeDocument/2006/relationships/oleObject" Target="../embeddings/oleObject17.bin"/><Relationship Id="rId31" Type="http://schemas.openxmlformats.org/officeDocument/2006/relationships/oleObject" Target="../embeddings/oleObject24.bin"/><Relationship Id="rId4" Type="http://schemas.openxmlformats.org/officeDocument/2006/relationships/image" Target="../media/image11.wmf"/><Relationship Id="rId9" Type="http://schemas.openxmlformats.org/officeDocument/2006/relationships/image" Target="../media/image3.wmf"/><Relationship Id="rId14" Type="http://schemas.openxmlformats.org/officeDocument/2006/relationships/image" Target="../media/image13.wmf"/><Relationship Id="rId22" Type="http://schemas.openxmlformats.org/officeDocument/2006/relationships/image" Target="../media/image17.wmf"/><Relationship Id="rId27" Type="http://schemas.openxmlformats.org/officeDocument/2006/relationships/oleObject" Target="../embeddings/oleObject22.bin"/><Relationship Id="rId30" Type="http://schemas.openxmlformats.org/officeDocument/2006/relationships/image" Target="../media/image20.wmf"/><Relationship Id="rId35" Type="http://schemas.openxmlformats.org/officeDocument/2006/relationships/oleObject" Target="../embeddings/oleObject2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789938"/>
            <a:ext cx="8496944" cy="5147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500" b="1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13.05.2021</a:t>
            </a:r>
            <a:r>
              <a:rPr lang="ru-RU" sz="45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.</a:t>
            </a:r>
            <a: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                               </a:t>
            </a:r>
            <a: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                                               </a:t>
            </a:r>
            <a: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ru-RU" sz="45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Тема урока: </a:t>
            </a:r>
            <a: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Решение заданий ОГЭ</a:t>
            </a:r>
            <a:b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№1-5(по теме</a:t>
            </a:r>
            <a:r>
              <a:rPr lang="en-US" sz="45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:”</a:t>
            </a:r>
            <a:r>
              <a:rPr lang="ru-RU" sz="45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План местности</a:t>
            </a:r>
            <a:r>
              <a:rPr lang="en-US" sz="45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”</a:t>
            </a:r>
            <a: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)</a:t>
            </a:r>
          </a:p>
          <a:p>
            <a:endParaRPr lang="ru-RU" sz="4500" dirty="0" smtClean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endParaRPr lang="ru-RU" sz="4500" dirty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endParaRPr lang="ru-RU" sz="4500" dirty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                   №1</a:t>
            </a:r>
            <a: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346385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-109825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ПЛАН МЕСТНОСТИ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2668601"/>
            <a:ext cx="3862612" cy="4046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879266"/>
            <a:ext cx="9144000" cy="571504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439753"/>
            <a:ext cx="9144000" cy="571504"/>
          </a:xfrm>
          <a:prstGeom prst="rect">
            <a:avLst/>
          </a:prstGeom>
          <a:solidFill>
            <a:srgbClr val="00CC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2011257"/>
            <a:ext cx="9144000" cy="571504"/>
          </a:xfrm>
          <a:prstGeom prst="rect">
            <a:avLst/>
          </a:prstGeom>
          <a:solidFill>
            <a:srgbClr val="CC00CC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71406" y="6211378"/>
            <a:ext cx="3357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ШОКША</a:t>
            </a:r>
            <a:endParaRPr lang="ru-RU" sz="1600" b="1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2549710"/>
            <a:ext cx="3357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КАЗАКОВО</a:t>
            </a:r>
            <a:endParaRPr lang="ru-RU" sz="16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8926" y="6143644"/>
            <a:ext cx="3357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БОР</a:t>
            </a:r>
            <a:endParaRPr lang="ru-RU" sz="16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90275" y="3071810"/>
            <a:ext cx="1548000" cy="9520"/>
          </a:xfrm>
          <a:prstGeom prst="line">
            <a:avLst/>
          </a:prstGeom>
          <a:ln w="412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2662225" y="3319175"/>
            <a:ext cx="9520" cy="720000"/>
          </a:xfrm>
          <a:prstGeom prst="line">
            <a:avLst/>
          </a:prstGeom>
          <a:ln w="412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654191" y="4566388"/>
            <a:ext cx="9520" cy="1548000"/>
          </a:xfrm>
          <a:prstGeom prst="line">
            <a:avLst/>
          </a:prstGeom>
          <a:ln w="412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85984" y="2571744"/>
            <a:ext cx="3357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ЗАУЛКИ</a:t>
            </a:r>
            <a:endParaRPr lang="ru-RU" sz="1600" b="1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67460" y="4473200"/>
            <a:ext cx="3357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МАЛАХОВО</a:t>
            </a:r>
            <a:endParaRPr lang="ru-RU" sz="1600" b="1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rot="-60000" flipH="1" flipV="1">
            <a:off x="857224" y="3253073"/>
            <a:ext cx="642942" cy="2988000"/>
          </a:xfrm>
          <a:prstGeom prst="line">
            <a:avLst/>
          </a:prstGeom>
          <a:ln w="41275">
            <a:solidFill>
              <a:srgbClr val="008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643042" y="6335924"/>
            <a:ext cx="756000" cy="9520"/>
          </a:xfrm>
          <a:prstGeom prst="line">
            <a:avLst/>
          </a:prstGeom>
          <a:ln w="412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1000100" y="3286124"/>
            <a:ext cx="1357322" cy="785818"/>
          </a:xfrm>
          <a:prstGeom prst="line">
            <a:avLst/>
          </a:prstGeom>
          <a:ln w="41275">
            <a:solidFill>
              <a:srgbClr val="008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47341"/>
            <a:ext cx="914400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Юра летом отдыхает у дедушки и бабушки в деревне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Казаково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Юра с дедушкой собираются съездить на велосипедах в село Бор на железнодорожную станцию.                   Из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Казаково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Бор можно проехать по шоссе до деревни Заулки, где нужно свернуть под прямым углом направо на другое шоссе, ведущее в Бор через посёлок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Малахово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             Из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Казаково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Бор можно проехать через посёлок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Малахово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не заезжая в Заулки, но тогда первую часть пути надо будет ехать по прямой лесной дорожке.                                                         Есть и третий маршрут: доехать по прямой тропинке мимо пруда до села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Шокша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там, повернув налево, по шоссе добраться до Бора.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0" y="1142984"/>
            <a:ext cx="1944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643306" y="3000372"/>
            <a:ext cx="53578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Пользуясь описанием, определите, какими цифрами на плане обозначены населённые пункты. В ответ запишите полученную последовательность пяти цифр.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/>
        </p:nvGraphicFramePr>
        <p:xfrm>
          <a:off x="3786182" y="4357694"/>
          <a:ext cx="5214974" cy="994156"/>
        </p:xfrm>
        <a:graphic>
          <a:graphicData uri="http://schemas.openxmlformats.org/drawingml/2006/table">
            <a:tbl>
              <a:tblPr/>
              <a:tblGrid>
                <a:gridCol w="1177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32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Насел. пункты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с. Бор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д. Заулки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д. Казаково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п. Малахово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с. Шокша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Цифры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863088" y="4934534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29256" y="4934534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4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341597" y="4934534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5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41729" y="4934534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3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215338" y="492919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86182" y="55721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Ответ:</a:t>
            </a:r>
            <a:r>
              <a:rPr lang="ru-RU" dirty="0" smtClean="0"/>
              <a:t> </a:t>
            </a:r>
            <a:r>
              <a:rPr lang="ru-RU" b="1" dirty="0" smtClean="0"/>
              <a:t>14532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/>
      <p:bldP spid="9" grpId="0"/>
      <p:bldP spid="10" grpId="0"/>
      <p:bldP spid="21" grpId="0"/>
      <p:bldP spid="23" grpId="0"/>
      <p:bldP spid="2050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-5308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ПЛАН МЕСТНОСТИ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1" y="2064022"/>
            <a:ext cx="3862612" cy="4046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85751" y="5606799"/>
            <a:ext cx="3357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ШОКША</a:t>
            </a:r>
            <a:endParaRPr lang="ru-RU" sz="1600" b="1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627" y="1945131"/>
            <a:ext cx="3357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КАЗАКОВО</a:t>
            </a:r>
            <a:endParaRPr lang="ru-RU" sz="16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43271" y="5539065"/>
            <a:ext cx="3357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БОР</a:t>
            </a:r>
            <a:endParaRPr lang="ru-RU" sz="16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104620" y="2467231"/>
            <a:ext cx="1548000" cy="9520"/>
          </a:xfrm>
          <a:prstGeom prst="line">
            <a:avLst/>
          </a:prstGeom>
          <a:ln w="412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2876570" y="2714596"/>
            <a:ext cx="9520" cy="720000"/>
          </a:xfrm>
          <a:prstGeom prst="line">
            <a:avLst/>
          </a:prstGeom>
          <a:ln w="412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868536" y="3961809"/>
            <a:ext cx="9520" cy="1548000"/>
          </a:xfrm>
          <a:prstGeom prst="line">
            <a:avLst/>
          </a:prstGeom>
          <a:ln w="412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500329" y="1967165"/>
            <a:ext cx="3357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ЗАУЛКИ</a:t>
            </a:r>
            <a:endParaRPr lang="ru-RU" sz="1600" b="1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81805" y="3868621"/>
            <a:ext cx="3357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МАЛАХОВО</a:t>
            </a:r>
            <a:endParaRPr lang="ru-RU" sz="1600" b="1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rot="-60000" flipH="1" flipV="1">
            <a:off x="1071569" y="2648494"/>
            <a:ext cx="642942" cy="2988000"/>
          </a:xfrm>
          <a:prstGeom prst="line">
            <a:avLst/>
          </a:prstGeom>
          <a:ln w="41275">
            <a:solidFill>
              <a:srgbClr val="008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857387" y="5731345"/>
            <a:ext cx="756000" cy="9520"/>
          </a:xfrm>
          <a:prstGeom prst="line">
            <a:avLst/>
          </a:prstGeom>
          <a:ln w="412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1214445" y="2681545"/>
            <a:ext cx="1357322" cy="785818"/>
          </a:xfrm>
          <a:prstGeom prst="line">
            <a:avLst/>
          </a:prstGeom>
          <a:ln w="41275">
            <a:solidFill>
              <a:srgbClr val="008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461683"/>
            <a:ext cx="91440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Юра летом отдыхает у дедушки и бабушки в деревне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Казаково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Юра с дедушкой собираются съездить на велосипедах в село Бор на железнодорожную станцию.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-32" y="1005472"/>
            <a:ext cx="900115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шоссе Юра с дедушкой едут со скоростью 15 км/ч, а по лесной дорожке и тропинке 12 км/ч. Расстояние по шоссе от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Казаково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Заулок равно 24 км, от Бора до Заулок — 30 км, от Бора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Малахово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20 км, а от Бора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Шокши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8 км.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/>
        </p:nvGraphicFramePr>
        <p:xfrm>
          <a:off x="285720" y="6000768"/>
          <a:ext cx="1887537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Формула" r:id="rId4" imgW="914400" imgH="228600" progId="Equation.3">
                  <p:embed/>
                </p:oleObj>
              </mc:Choice>
              <mc:Fallback>
                <p:oleObj name="Формула" r:id="rId4" imgW="9144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6000768"/>
                        <a:ext cx="1887537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307958" y="6342445"/>
          <a:ext cx="183515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Формула" r:id="rId6" imgW="888840" imgH="228600" progId="Equation.3">
                  <p:embed/>
                </p:oleObj>
              </mc:Choice>
              <mc:Fallback>
                <p:oleObj name="Формула" r:id="rId6" imgW="8888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58" y="6342445"/>
                        <a:ext cx="1835150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428728" y="202761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24 км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3286116" y="2357430"/>
            <a:ext cx="0" cy="3214710"/>
          </a:xfrm>
          <a:prstGeom prst="line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071802" y="3714752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30 км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85918" y="4429132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 км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14480" y="5681979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8 км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071934" y="2214554"/>
            <a:ext cx="48577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Сколько километров проедут Юра с дедушкой, если они поедут на станцию по шоссе через Заулки?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571604" y="2071678"/>
            <a:ext cx="857256" cy="357190"/>
          </a:xfrm>
          <a:prstGeom prst="rect">
            <a:avLst/>
          </a:prstGeom>
          <a:solidFill>
            <a:schemeClr val="accent1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3302530" y="3786190"/>
            <a:ext cx="720000" cy="357190"/>
          </a:xfrm>
          <a:prstGeom prst="rect">
            <a:avLst/>
          </a:prstGeom>
          <a:solidFill>
            <a:schemeClr val="accent1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4143372" y="3214686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=24+30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54 (км)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14810" y="378619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Ответ:</a:t>
            </a:r>
            <a:r>
              <a:rPr lang="ru-RU" dirty="0" smtClean="0"/>
              <a:t> </a:t>
            </a:r>
            <a:r>
              <a:rPr lang="ru-RU" b="1" dirty="0" smtClean="0"/>
              <a:t>54 км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utoUpdateAnimBg="0"/>
      <p:bldP spid="43" grpId="0" autoUpdateAnimBg="0"/>
      <p:bldP spid="44" grpId="0" autoUpdateAnimBg="0"/>
      <p:bldP spid="45" grpId="0" autoUpdateAnimBg="0"/>
      <p:bldP spid="15364" grpId="0"/>
      <p:bldP spid="46" grpId="0" animBg="1"/>
      <p:bldP spid="47" grpId="0" animBg="1"/>
      <p:bldP spid="48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 l="13595" t="28338" r="54058" b="815"/>
          <a:stretch>
            <a:fillRect/>
          </a:stretch>
        </p:blipFill>
        <p:spPr bwMode="auto">
          <a:xfrm>
            <a:off x="-14319" y="928670"/>
            <a:ext cx="3943377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000364" y="-5308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ПЛАН МЕСТНОСТИ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929090" y="913139"/>
            <a:ext cx="514350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На сколько процентов скорость, с которой едут Юра с дедушкой по тропинке, меньше их скорости по шоссе?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4256088" y="2022475"/>
          <a:ext cx="2357437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Формула" r:id="rId4" imgW="1282680" imgH="431640" progId="Equation.3">
                  <p:embed/>
                </p:oleObj>
              </mc:Choice>
              <mc:Fallback>
                <p:oleObj name="Формула" r:id="rId4" imgW="128268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6088" y="2022475"/>
                        <a:ext cx="2357437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6604970" y="2011257"/>
          <a:ext cx="1984375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Формула" r:id="rId6" imgW="1079280" imgH="393480" progId="Equation.3">
                  <p:embed/>
                </p:oleObj>
              </mc:Choice>
              <mc:Fallback>
                <p:oleObj name="Формула" r:id="rId6" imgW="10792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970" y="2011257"/>
                        <a:ext cx="1984375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4425950" y="2857500"/>
          <a:ext cx="1703388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Формула" r:id="rId8" imgW="927000" imgH="393480" progId="Equation.3">
                  <p:embed/>
                </p:oleObj>
              </mc:Choice>
              <mc:Fallback>
                <p:oleObj name="Формула" r:id="rId8" imgW="92700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5950" y="2857500"/>
                        <a:ext cx="1703388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6143636" y="2857500"/>
          <a:ext cx="1376362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Формула" r:id="rId10" imgW="749160" imgH="393480" progId="Equation.3">
                  <p:embed/>
                </p:oleObj>
              </mc:Choice>
              <mc:Fallback>
                <p:oleObj name="Формула" r:id="rId10" imgW="7491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6" y="2857500"/>
                        <a:ext cx="1376362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7616825" y="2928938"/>
          <a:ext cx="722313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Формула" r:id="rId12" imgW="393480" imgH="304560" progId="Equation.3">
                  <p:embed/>
                </p:oleObj>
              </mc:Choice>
              <mc:Fallback>
                <p:oleObj name="Формула" r:id="rId12" imgW="393480" imgH="30456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6825" y="2928938"/>
                        <a:ext cx="722313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43372" y="364331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Ответ:</a:t>
            </a:r>
            <a:r>
              <a:rPr lang="ru-RU" dirty="0" smtClean="0"/>
              <a:t> </a:t>
            </a:r>
            <a:r>
              <a:rPr lang="ru-RU" b="1" dirty="0" smtClean="0"/>
              <a:t>20 %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ый треугольник 29"/>
          <p:cNvSpPr/>
          <p:nvPr/>
        </p:nvSpPr>
        <p:spPr>
          <a:xfrm rot="16200000" flipH="1">
            <a:off x="3964777" y="1898367"/>
            <a:ext cx="3000396" cy="1928826"/>
          </a:xfrm>
          <a:prstGeom prst="rtTriangle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6429388" y="1362582"/>
            <a:ext cx="2000264" cy="3000396"/>
          </a:xfrm>
          <a:prstGeom prst="rect">
            <a:avLst/>
          </a:prstGeom>
          <a:solidFill>
            <a:srgbClr val="00CC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 l="13595" t="28338" r="54058" b="11234"/>
          <a:stretch>
            <a:fillRect/>
          </a:stretch>
        </p:blipFill>
        <p:spPr bwMode="auto">
          <a:xfrm>
            <a:off x="214282" y="928670"/>
            <a:ext cx="3603431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82" y="285728"/>
            <a:ext cx="85725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Найдите расстояние от д.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Казаково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п.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Шокша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прямой тропинке. Ответ дайте в километрах.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00364" y="-71462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ПЛАН МЕСТНОСТИ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2719904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 rot="10800000" flipH="1">
            <a:off x="4500562" y="1362582"/>
            <a:ext cx="3929090" cy="3000396"/>
            <a:chOff x="570678" y="1263060"/>
            <a:chExt cx="4287074" cy="2073290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2643174" y="1263060"/>
              <a:ext cx="2214578" cy="1588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5400000">
              <a:off x="570678" y="1263060"/>
              <a:ext cx="2072496" cy="2072496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>
              <a:off x="3821107" y="2298911"/>
              <a:ext cx="2072496" cy="79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10800000">
              <a:off x="571472" y="3334762"/>
              <a:ext cx="4286280" cy="1588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Прямоугольник 11"/>
          <p:cNvSpPr/>
          <p:nvPr/>
        </p:nvSpPr>
        <p:spPr>
          <a:xfrm>
            <a:off x="8429652" y="3934350"/>
            <a:ext cx="428628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429652" y="1005392"/>
            <a:ext cx="428628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143372" y="1005392"/>
            <a:ext cx="428628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000760" y="4005788"/>
            <a:ext cx="428628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29322" y="71964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24 км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29520" y="2434152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30 км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86578" y="436297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8 км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29322" y="71964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24 км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29520" y="2434152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30 км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86578" y="436297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8 км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29190" y="264846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6427968" y="1362582"/>
            <a:ext cx="0" cy="298800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олилиния 23"/>
          <p:cNvSpPr/>
          <p:nvPr/>
        </p:nvSpPr>
        <p:spPr>
          <a:xfrm rot="12540000" flipH="1" flipV="1">
            <a:off x="6169293" y="1429612"/>
            <a:ext cx="290512" cy="180975"/>
          </a:xfrm>
          <a:custGeom>
            <a:avLst/>
            <a:gdLst>
              <a:gd name="connsiteX0" fmla="*/ 0 w 371192"/>
              <a:gd name="connsiteY0" fmla="*/ 0 h 217283"/>
              <a:gd name="connsiteX1" fmla="*/ 117695 w 371192"/>
              <a:gd name="connsiteY1" fmla="*/ 217283 h 217283"/>
              <a:gd name="connsiteX2" fmla="*/ 371192 w 371192"/>
              <a:gd name="connsiteY2" fmla="*/ 99588 h 217283"/>
              <a:gd name="connsiteX0" fmla="*/ 0 w 349678"/>
              <a:gd name="connsiteY0" fmla="*/ 0 h 217283"/>
              <a:gd name="connsiteX1" fmla="*/ 117695 w 349678"/>
              <a:gd name="connsiteY1" fmla="*/ 217283 h 217283"/>
              <a:gd name="connsiteX2" fmla="*/ 349678 w 349678"/>
              <a:gd name="connsiteY2" fmla="*/ 91094 h 217283"/>
              <a:gd name="connsiteX0" fmla="*/ 0 w 349678"/>
              <a:gd name="connsiteY0" fmla="*/ 0 h 217283"/>
              <a:gd name="connsiteX1" fmla="*/ 117695 w 349678"/>
              <a:gd name="connsiteY1" fmla="*/ 217283 h 217283"/>
              <a:gd name="connsiteX2" fmla="*/ 349678 w 349678"/>
              <a:gd name="connsiteY2" fmla="*/ 91094 h 21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678" h="217283">
                <a:moveTo>
                  <a:pt x="0" y="0"/>
                </a:moveTo>
                <a:lnTo>
                  <a:pt x="117695" y="217283"/>
                </a:lnTo>
                <a:lnTo>
                  <a:pt x="349678" y="91094"/>
                </a:lnTo>
              </a:path>
            </a:pathLst>
          </a:custGeom>
          <a:ln w="158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6215074" y="989039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олилиния 25"/>
          <p:cNvSpPr/>
          <p:nvPr/>
        </p:nvSpPr>
        <p:spPr>
          <a:xfrm>
            <a:off x="4500562" y="1076830"/>
            <a:ext cx="3924000" cy="288832"/>
          </a:xfrm>
          <a:custGeom>
            <a:avLst/>
            <a:gdLst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1795750 w 3888955"/>
              <a:gd name="connsiteY14" fmla="*/ 33050 h 253388"/>
              <a:gd name="connsiteX15" fmla="*/ 1872868 w 3888955"/>
              <a:gd name="connsiteY15" fmla="*/ 22033 h 253388"/>
              <a:gd name="connsiteX16" fmla="*/ 2126256 w 3888955"/>
              <a:gd name="connsiteY16" fmla="*/ 0 h 253388"/>
              <a:gd name="connsiteX17" fmla="*/ 3040656 w 3888955"/>
              <a:gd name="connsiteY17" fmla="*/ 11017 h 253388"/>
              <a:gd name="connsiteX18" fmla="*/ 3139808 w 3888955"/>
              <a:gd name="connsiteY18" fmla="*/ 22033 h 253388"/>
              <a:gd name="connsiteX19" fmla="*/ 3272010 w 3888955"/>
              <a:gd name="connsiteY19" fmla="*/ 44067 h 253388"/>
              <a:gd name="connsiteX20" fmla="*/ 3426246 w 3888955"/>
              <a:gd name="connsiteY20" fmla="*/ 66101 h 253388"/>
              <a:gd name="connsiteX21" fmla="*/ 3503364 w 3888955"/>
              <a:gd name="connsiteY21" fmla="*/ 88135 h 253388"/>
              <a:gd name="connsiteX22" fmla="*/ 3624550 w 3888955"/>
              <a:gd name="connsiteY22" fmla="*/ 110168 h 253388"/>
              <a:gd name="connsiteX23" fmla="*/ 3734718 w 3888955"/>
              <a:gd name="connsiteY23" fmla="*/ 143219 h 253388"/>
              <a:gd name="connsiteX24" fmla="*/ 3734718 w 3888955"/>
              <a:gd name="connsiteY24" fmla="*/ 143219 h 253388"/>
              <a:gd name="connsiteX25" fmla="*/ 3778786 w 3888955"/>
              <a:gd name="connsiteY25" fmla="*/ 154236 h 253388"/>
              <a:gd name="connsiteX26" fmla="*/ 3844887 w 3888955"/>
              <a:gd name="connsiteY26" fmla="*/ 176270 h 253388"/>
              <a:gd name="connsiteX27" fmla="*/ 3877938 w 3888955"/>
              <a:gd name="connsiteY27" fmla="*/ 209320 h 253388"/>
              <a:gd name="connsiteX28" fmla="*/ 3888955 w 3888955"/>
              <a:gd name="connsiteY28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1795750 w 3888955"/>
              <a:gd name="connsiteY14" fmla="*/ 33050 h 253388"/>
              <a:gd name="connsiteX15" fmla="*/ 1872868 w 3888955"/>
              <a:gd name="connsiteY15" fmla="*/ 22033 h 253388"/>
              <a:gd name="connsiteX16" fmla="*/ 2126256 w 3888955"/>
              <a:gd name="connsiteY16" fmla="*/ 0 h 253388"/>
              <a:gd name="connsiteX17" fmla="*/ 3040656 w 3888955"/>
              <a:gd name="connsiteY17" fmla="*/ 11017 h 253388"/>
              <a:gd name="connsiteX18" fmla="*/ 3139808 w 3888955"/>
              <a:gd name="connsiteY18" fmla="*/ 22033 h 253388"/>
              <a:gd name="connsiteX19" fmla="*/ 3272010 w 3888955"/>
              <a:gd name="connsiteY19" fmla="*/ 44067 h 253388"/>
              <a:gd name="connsiteX20" fmla="*/ 3426246 w 3888955"/>
              <a:gd name="connsiteY20" fmla="*/ 66101 h 253388"/>
              <a:gd name="connsiteX21" fmla="*/ 3503364 w 3888955"/>
              <a:gd name="connsiteY21" fmla="*/ 88135 h 253388"/>
              <a:gd name="connsiteX22" fmla="*/ 3624550 w 3888955"/>
              <a:gd name="connsiteY22" fmla="*/ 110168 h 253388"/>
              <a:gd name="connsiteX23" fmla="*/ 3734718 w 3888955"/>
              <a:gd name="connsiteY23" fmla="*/ 143219 h 253388"/>
              <a:gd name="connsiteX24" fmla="*/ 3734718 w 3888955"/>
              <a:gd name="connsiteY24" fmla="*/ 143219 h 253388"/>
              <a:gd name="connsiteX25" fmla="*/ 3844887 w 3888955"/>
              <a:gd name="connsiteY25" fmla="*/ 176270 h 253388"/>
              <a:gd name="connsiteX26" fmla="*/ 3877938 w 3888955"/>
              <a:gd name="connsiteY26" fmla="*/ 209320 h 253388"/>
              <a:gd name="connsiteX27" fmla="*/ 3888955 w 3888955"/>
              <a:gd name="connsiteY27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1795750 w 3888955"/>
              <a:gd name="connsiteY14" fmla="*/ 33050 h 253388"/>
              <a:gd name="connsiteX15" fmla="*/ 1872868 w 3888955"/>
              <a:gd name="connsiteY15" fmla="*/ 22033 h 253388"/>
              <a:gd name="connsiteX16" fmla="*/ 2126256 w 3888955"/>
              <a:gd name="connsiteY16" fmla="*/ 0 h 253388"/>
              <a:gd name="connsiteX17" fmla="*/ 3040656 w 3888955"/>
              <a:gd name="connsiteY17" fmla="*/ 11017 h 253388"/>
              <a:gd name="connsiteX18" fmla="*/ 3139808 w 3888955"/>
              <a:gd name="connsiteY18" fmla="*/ 22033 h 253388"/>
              <a:gd name="connsiteX19" fmla="*/ 3272010 w 3888955"/>
              <a:gd name="connsiteY19" fmla="*/ 44067 h 253388"/>
              <a:gd name="connsiteX20" fmla="*/ 3426246 w 3888955"/>
              <a:gd name="connsiteY20" fmla="*/ 66101 h 253388"/>
              <a:gd name="connsiteX21" fmla="*/ 3503364 w 3888955"/>
              <a:gd name="connsiteY21" fmla="*/ 88135 h 253388"/>
              <a:gd name="connsiteX22" fmla="*/ 3624550 w 3888955"/>
              <a:gd name="connsiteY22" fmla="*/ 110168 h 253388"/>
              <a:gd name="connsiteX23" fmla="*/ 3734718 w 3888955"/>
              <a:gd name="connsiteY23" fmla="*/ 143219 h 253388"/>
              <a:gd name="connsiteX24" fmla="*/ 3844887 w 3888955"/>
              <a:gd name="connsiteY24" fmla="*/ 176270 h 253388"/>
              <a:gd name="connsiteX25" fmla="*/ 3877938 w 3888955"/>
              <a:gd name="connsiteY25" fmla="*/ 209320 h 253388"/>
              <a:gd name="connsiteX26" fmla="*/ 3888955 w 3888955"/>
              <a:gd name="connsiteY26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1795750 w 3888955"/>
              <a:gd name="connsiteY14" fmla="*/ 33050 h 253388"/>
              <a:gd name="connsiteX15" fmla="*/ 1872868 w 3888955"/>
              <a:gd name="connsiteY15" fmla="*/ 22033 h 253388"/>
              <a:gd name="connsiteX16" fmla="*/ 2126256 w 3888955"/>
              <a:gd name="connsiteY16" fmla="*/ 0 h 253388"/>
              <a:gd name="connsiteX17" fmla="*/ 3040656 w 3888955"/>
              <a:gd name="connsiteY17" fmla="*/ 11017 h 253388"/>
              <a:gd name="connsiteX18" fmla="*/ 3139808 w 3888955"/>
              <a:gd name="connsiteY18" fmla="*/ 22033 h 253388"/>
              <a:gd name="connsiteX19" fmla="*/ 3272010 w 3888955"/>
              <a:gd name="connsiteY19" fmla="*/ 44067 h 253388"/>
              <a:gd name="connsiteX20" fmla="*/ 3426246 w 3888955"/>
              <a:gd name="connsiteY20" fmla="*/ 66101 h 253388"/>
              <a:gd name="connsiteX21" fmla="*/ 3503364 w 3888955"/>
              <a:gd name="connsiteY21" fmla="*/ 88135 h 253388"/>
              <a:gd name="connsiteX22" fmla="*/ 3734718 w 3888955"/>
              <a:gd name="connsiteY22" fmla="*/ 143219 h 253388"/>
              <a:gd name="connsiteX23" fmla="*/ 3844887 w 3888955"/>
              <a:gd name="connsiteY23" fmla="*/ 176270 h 253388"/>
              <a:gd name="connsiteX24" fmla="*/ 3877938 w 3888955"/>
              <a:gd name="connsiteY24" fmla="*/ 209320 h 253388"/>
              <a:gd name="connsiteX25" fmla="*/ 3888955 w 3888955"/>
              <a:gd name="connsiteY25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1795750 w 3888955"/>
              <a:gd name="connsiteY14" fmla="*/ 33050 h 253388"/>
              <a:gd name="connsiteX15" fmla="*/ 1872868 w 3888955"/>
              <a:gd name="connsiteY15" fmla="*/ 22033 h 253388"/>
              <a:gd name="connsiteX16" fmla="*/ 2126256 w 3888955"/>
              <a:gd name="connsiteY16" fmla="*/ 0 h 253388"/>
              <a:gd name="connsiteX17" fmla="*/ 3040656 w 3888955"/>
              <a:gd name="connsiteY17" fmla="*/ 11017 h 253388"/>
              <a:gd name="connsiteX18" fmla="*/ 3139808 w 3888955"/>
              <a:gd name="connsiteY18" fmla="*/ 22033 h 253388"/>
              <a:gd name="connsiteX19" fmla="*/ 3272010 w 3888955"/>
              <a:gd name="connsiteY19" fmla="*/ 44067 h 253388"/>
              <a:gd name="connsiteX20" fmla="*/ 3426246 w 3888955"/>
              <a:gd name="connsiteY20" fmla="*/ 66101 h 253388"/>
              <a:gd name="connsiteX21" fmla="*/ 3734718 w 3888955"/>
              <a:gd name="connsiteY21" fmla="*/ 143219 h 253388"/>
              <a:gd name="connsiteX22" fmla="*/ 3844887 w 3888955"/>
              <a:gd name="connsiteY22" fmla="*/ 176270 h 253388"/>
              <a:gd name="connsiteX23" fmla="*/ 3877938 w 3888955"/>
              <a:gd name="connsiteY23" fmla="*/ 209320 h 253388"/>
              <a:gd name="connsiteX24" fmla="*/ 3888955 w 3888955"/>
              <a:gd name="connsiteY24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1795750 w 3888955"/>
              <a:gd name="connsiteY14" fmla="*/ 33050 h 253388"/>
              <a:gd name="connsiteX15" fmla="*/ 1872868 w 3888955"/>
              <a:gd name="connsiteY15" fmla="*/ 22033 h 253388"/>
              <a:gd name="connsiteX16" fmla="*/ 2126256 w 3888955"/>
              <a:gd name="connsiteY16" fmla="*/ 0 h 253388"/>
              <a:gd name="connsiteX17" fmla="*/ 3040656 w 3888955"/>
              <a:gd name="connsiteY17" fmla="*/ 11017 h 253388"/>
              <a:gd name="connsiteX18" fmla="*/ 3139808 w 3888955"/>
              <a:gd name="connsiteY18" fmla="*/ 22033 h 253388"/>
              <a:gd name="connsiteX19" fmla="*/ 3272010 w 3888955"/>
              <a:gd name="connsiteY19" fmla="*/ 44067 h 253388"/>
              <a:gd name="connsiteX20" fmla="*/ 3734718 w 3888955"/>
              <a:gd name="connsiteY20" fmla="*/ 143219 h 253388"/>
              <a:gd name="connsiteX21" fmla="*/ 3844887 w 3888955"/>
              <a:gd name="connsiteY21" fmla="*/ 176270 h 253388"/>
              <a:gd name="connsiteX22" fmla="*/ 3877938 w 3888955"/>
              <a:gd name="connsiteY22" fmla="*/ 209320 h 253388"/>
              <a:gd name="connsiteX23" fmla="*/ 3888955 w 3888955"/>
              <a:gd name="connsiteY23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1795750 w 3888955"/>
              <a:gd name="connsiteY14" fmla="*/ 33050 h 253388"/>
              <a:gd name="connsiteX15" fmla="*/ 1872868 w 3888955"/>
              <a:gd name="connsiteY15" fmla="*/ 22033 h 253388"/>
              <a:gd name="connsiteX16" fmla="*/ 2126256 w 3888955"/>
              <a:gd name="connsiteY16" fmla="*/ 0 h 253388"/>
              <a:gd name="connsiteX17" fmla="*/ 3040656 w 3888955"/>
              <a:gd name="connsiteY17" fmla="*/ 11017 h 253388"/>
              <a:gd name="connsiteX18" fmla="*/ 3139808 w 3888955"/>
              <a:gd name="connsiteY18" fmla="*/ 22033 h 253388"/>
              <a:gd name="connsiteX19" fmla="*/ 3734718 w 3888955"/>
              <a:gd name="connsiteY19" fmla="*/ 143219 h 253388"/>
              <a:gd name="connsiteX20" fmla="*/ 3844887 w 3888955"/>
              <a:gd name="connsiteY20" fmla="*/ 176270 h 253388"/>
              <a:gd name="connsiteX21" fmla="*/ 3877938 w 3888955"/>
              <a:gd name="connsiteY21" fmla="*/ 209320 h 253388"/>
              <a:gd name="connsiteX22" fmla="*/ 3888955 w 3888955"/>
              <a:gd name="connsiteY22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1795750 w 3888955"/>
              <a:gd name="connsiteY14" fmla="*/ 33050 h 253388"/>
              <a:gd name="connsiteX15" fmla="*/ 1872868 w 3888955"/>
              <a:gd name="connsiteY15" fmla="*/ 22033 h 253388"/>
              <a:gd name="connsiteX16" fmla="*/ 2126256 w 3888955"/>
              <a:gd name="connsiteY16" fmla="*/ 0 h 253388"/>
              <a:gd name="connsiteX17" fmla="*/ 3040656 w 3888955"/>
              <a:gd name="connsiteY17" fmla="*/ 11017 h 253388"/>
              <a:gd name="connsiteX18" fmla="*/ 3734718 w 3888955"/>
              <a:gd name="connsiteY18" fmla="*/ 143219 h 253388"/>
              <a:gd name="connsiteX19" fmla="*/ 3844887 w 3888955"/>
              <a:gd name="connsiteY19" fmla="*/ 176270 h 253388"/>
              <a:gd name="connsiteX20" fmla="*/ 3877938 w 3888955"/>
              <a:gd name="connsiteY20" fmla="*/ 209320 h 253388"/>
              <a:gd name="connsiteX21" fmla="*/ 3888955 w 3888955"/>
              <a:gd name="connsiteY21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1795750 w 3888955"/>
              <a:gd name="connsiteY14" fmla="*/ 33050 h 253388"/>
              <a:gd name="connsiteX15" fmla="*/ 2126256 w 3888955"/>
              <a:gd name="connsiteY15" fmla="*/ 0 h 253388"/>
              <a:gd name="connsiteX16" fmla="*/ 3040656 w 3888955"/>
              <a:gd name="connsiteY16" fmla="*/ 11017 h 253388"/>
              <a:gd name="connsiteX17" fmla="*/ 3734718 w 3888955"/>
              <a:gd name="connsiteY17" fmla="*/ 143219 h 253388"/>
              <a:gd name="connsiteX18" fmla="*/ 3844887 w 3888955"/>
              <a:gd name="connsiteY18" fmla="*/ 176270 h 253388"/>
              <a:gd name="connsiteX19" fmla="*/ 3877938 w 3888955"/>
              <a:gd name="connsiteY19" fmla="*/ 209320 h 253388"/>
              <a:gd name="connsiteX20" fmla="*/ 3888955 w 3888955"/>
              <a:gd name="connsiteY20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2126256 w 3888955"/>
              <a:gd name="connsiteY14" fmla="*/ 0 h 253388"/>
              <a:gd name="connsiteX15" fmla="*/ 3040656 w 3888955"/>
              <a:gd name="connsiteY15" fmla="*/ 11017 h 253388"/>
              <a:gd name="connsiteX16" fmla="*/ 3734718 w 3888955"/>
              <a:gd name="connsiteY16" fmla="*/ 143219 h 253388"/>
              <a:gd name="connsiteX17" fmla="*/ 3844887 w 3888955"/>
              <a:gd name="connsiteY17" fmla="*/ 176270 h 253388"/>
              <a:gd name="connsiteX18" fmla="*/ 3877938 w 3888955"/>
              <a:gd name="connsiteY18" fmla="*/ 209320 h 253388"/>
              <a:gd name="connsiteX19" fmla="*/ 3888955 w 3888955"/>
              <a:gd name="connsiteY19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2126256 w 3888955"/>
              <a:gd name="connsiteY13" fmla="*/ 0 h 253388"/>
              <a:gd name="connsiteX14" fmla="*/ 3040656 w 3888955"/>
              <a:gd name="connsiteY14" fmla="*/ 11017 h 253388"/>
              <a:gd name="connsiteX15" fmla="*/ 3734718 w 3888955"/>
              <a:gd name="connsiteY15" fmla="*/ 143219 h 253388"/>
              <a:gd name="connsiteX16" fmla="*/ 3844887 w 3888955"/>
              <a:gd name="connsiteY16" fmla="*/ 176270 h 253388"/>
              <a:gd name="connsiteX17" fmla="*/ 3877938 w 3888955"/>
              <a:gd name="connsiteY17" fmla="*/ 209320 h 253388"/>
              <a:gd name="connsiteX18" fmla="*/ 3888955 w 3888955"/>
              <a:gd name="connsiteY18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2126256 w 3888955"/>
              <a:gd name="connsiteY12" fmla="*/ 0 h 253388"/>
              <a:gd name="connsiteX13" fmla="*/ 3040656 w 3888955"/>
              <a:gd name="connsiteY13" fmla="*/ 11017 h 253388"/>
              <a:gd name="connsiteX14" fmla="*/ 3734718 w 3888955"/>
              <a:gd name="connsiteY14" fmla="*/ 143219 h 253388"/>
              <a:gd name="connsiteX15" fmla="*/ 3844887 w 3888955"/>
              <a:gd name="connsiteY15" fmla="*/ 176270 h 253388"/>
              <a:gd name="connsiteX16" fmla="*/ 3877938 w 3888955"/>
              <a:gd name="connsiteY16" fmla="*/ 209320 h 253388"/>
              <a:gd name="connsiteX17" fmla="*/ 3888955 w 3888955"/>
              <a:gd name="connsiteY17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487278 w 3888955"/>
              <a:gd name="connsiteY10" fmla="*/ 77118 h 253388"/>
              <a:gd name="connsiteX11" fmla="*/ 2126256 w 3888955"/>
              <a:gd name="connsiteY11" fmla="*/ 0 h 253388"/>
              <a:gd name="connsiteX12" fmla="*/ 3040656 w 3888955"/>
              <a:gd name="connsiteY12" fmla="*/ 11017 h 253388"/>
              <a:gd name="connsiteX13" fmla="*/ 3734718 w 3888955"/>
              <a:gd name="connsiteY13" fmla="*/ 143219 h 253388"/>
              <a:gd name="connsiteX14" fmla="*/ 3844887 w 3888955"/>
              <a:gd name="connsiteY14" fmla="*/ 176270 h 253388"/>
              <a:gd name="connsiteX15" fmla="*/ 3877938 w 3888955"/>
              <a:gd name="connsiteY15" fmla="*/ 209320 h 253388"/>
              <a:gd name="connsiteX16" fmla="*/ 3888955 w 3888955"/>
              <a:gd name="connsiteY16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1035586 w 3888955"/>
              <a:gd name="connsiteY7" fmla="*/ 143219 h 253388"/>
              <a:gd name="connsiteX8" fmla="*/ 1079653 w 3888955"/>
              <a:gd name="connsiteY8" fmla="*/ 132202 h 253388"/>
              <a:gd name="connsiteX9" fmla="*/ 1487278 w 3888955"/>
              <a:gd name="connsiteY9" fmla="*/ 77118 h 253388"/>
              <a:gd name="connsiteX10" fmla="*/ 2126256 w 3888955"/>
              <a:gd name="connsiteY10" fmla="*/ 0 h 253388"/>
              <a:gd name="connsiteX11" fmla="*/ 3040656 w 3888955"/>
              <a:gd name="connsiteY11" fmla="*/ 11017 h 253388"/>
              <a:gd name="connsiteX12" fmla="*/ 3734718 w 3888955"/>
              <a:gd name="connsiteY12" fmla="*/ 143219 h 253388"/>
              <a:gd name="connsiteX13" fmla="*/ 3844887 w 3888955"/>
              <a:gd name="connsiteY13" fmla="*/ 176270 h 253388"/>
              <a:gd name="connsiteX14" fmla="*/ 3877938 w 3888955"/>
              <a:gd name="connsiteY14" fmla="*/ 209320 h 253388"/>
              <a:gd name="connsiteX15" fmla="*/ 3888955 w 3888955"/>
              <a:gd name="connsiteY15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1035586 w 3888955"/>
              <a:gd name="connsiteY7" fmla="*/ 143219 h 253388"/>
              <a:gd name="connsiteX8" fmla="*/ 1487278 w 3888955"/>
              <a:gd name="connsiteY8" fmla="*/ 77118 h 253388"/>
              <a:gd name="connsiteX9" fmla="*/ 2126256 w 3888955"/>
              <a:gd name="connsiteY9" fmla="*/ 0 h 253388"/>
              <a:gd name="connsiteX10" fmla="*/ 3040656 w 3888955"/>
              <a:gd name="connsiteY10" fmla="*/ 11017 h 253388"/>
              <a:gd name="connsiteX11" fmla="*/ 3734718 w 3888955"/>
              <a:gd name="connsiteY11" fmla="*/ 143219 h 253388"/>
              <a:gd name="connsiteX12" fmla="*/ 3844887 w 3888955"/>
              <a:gd name="connsiteY12" fmla="*/ 176270 h 253388"/>
              <a:gd name="connsiteX13" fmla="*/ 3877938 w 3888955"/>
              <a:gd name="connsiteY13" fmla="*/ 209320 h 253388"/>
              <a:gd name="connsiteX14" fmla="*/ 3888955 w 3888955"/>
              <a:gd name="connsiteY14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0307 w 3888955"/>
              <a:gd name="connsiteY6" fmla="*/ 194160 h 253388"/>
              <a:gd name="connsiteX7" fmla="*/ 1035586 w 3888955"/>
              <a:gd name="connsiteY7" fmla="*/ 143219 h 253388"/>
              <a:gd name="connsiteX8" fmla="*/ 1487278 w 3888955"/>
              <a:gd name="connsiteY8" fmla="*/ 77118 h 253388"/>
              <a:gd name="connsiteX9" fmla="*/ 2126256 w 3888955"/>
              <a:gd name="connsiteY9" fmla="*/ 0 h 253388"/>
              <a:gd name="connsiteX10" fmla="*/ 3040656 w 3888955"/>
              <a:gd name="connsiteY10" fmla="*/ 11017 h 253388"/>
              <a:gd name="connsiteX11" fmla="*/ 3734718 w 3888955"/>
              <a:gd name="connsiteY11" fmla="*/ 143219 h 253388"/>
              <a:gd name="connsiteX12" fmla="*/ 3844887 w 3888955"/>
              <a:gd name="connsiteY12" fmla="*/ 176270 h 253388"/>
              <a:gd name="connsiteX13" fmla="*/ 3877938 w 3888955"/>
              <a:gd name="connsiteY13" fmla="*/ 209320 h 253388"/>
              <a:gd name="connsiteX14" fmla="*/ 3888955 w 3888955"/>
              <a:gd name="connsiteY14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1035586 w 3888955"/>
              <a:gd name="connsiteY6" fmla="*/ 143219 h 253388"/>
              <a:gd name="connsiteX7" fmla="*/ 1487278 w 3888955"/>
              <a:gd name="connsiteY7" fmla="*/ 77118 h 253388"/>
              <a:gd name="connsiteX8" fmla="*/ 2126256 w 3888955"/>
              <a:gd name="connsiteY8" fmla="*/ 0 h 253388"/>
              <a:gd name="connsiteX9" fmla="*/ 3040656 w 3888955"/>
              <a:gd name="connsiteY9" fmla="*/ 11017 h 253388"/>
              <a:gd name="connsiteX10" fmla="*/ 3734718 w 3888955"/>
              <a:gd name="connsiteY10" fmla="*/ 143219 h 253388"/>
              <a:gd name="connsiteX11" fmla="*/ 3844887 w 3888955"/>
              <a:gd name="connsiteY11" fmla="*/ 176270 h 253388"/>
              <a:gd name="connsiteX12" fmla="*/ 3877938 w 3888955"/>
              <a:gd name="connsiteY12" fmla="*/ 209320 h 253388"/>
              <a:gd name="connsiteX13" fmla="*/ 3888955 w 3888955"/>
              <a:gd name="connsiteY13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1035586 w 3888955"/>
              <a:gd name="connsiteY5" fmla="*/ 143219 h 253388"/>
              <a:gd name="connsiteX6" fmla="*/ 1487278 w 3888955"/>
              <a:gd name="connsiteY6" fmla="*/ 77118 h 253388"/>
              <a:gd name="connsiteX7" fmla="*/ 2126256 w 3888955"/>
              <a:gd name="connsiteY7" fmla="*/ 0 h 253388"/>
              <a:gd name="connsiteX8" fmla="*/ 3040656 w 3888955"/>
              <a:gd name="connsiteY8" fmla="*/ 11017 h 253388"/>
              <a:gd name="connsiteX9" fmla="*/ 3734718 w 3888955"/>
              <a:gd name="connsiteY9" fmla="*/ 143219 h 253388"/>
              <a:gd name="connsiteX10" fmla="*/ 3844887 w 3888955"/>
              <a:gd name="connsiteY10" fmla="*/ 176270 h 253388"/>
              <a:gd name="connsiteX11" fmla="*/ 3877938 w 3888955"/>
              <a:gd name="connsiteY11" fmla="*/ 209320 h 253388"/>
              <a:gd name="connsiteX12" fmla="*/ 3888955 w 3888955"/>
              <a:gd name="connsiteY12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1035586 w 3888955"/>
              <a:gd name="connsiteY5" fmla="*/ 143219 h 253388"/>
              <a:gd name="connsiteX6" fmla="*/ 1487278 w 3888955"/>
              <a:gd name="connsiteY6" fmla="*/ 77118 h 253388"/>
              <a:gd name="connsiteX7" fmla="*/ 2126256 w 3888955"/>
              <a:gd name="connsiteY7" fmla="*/ 0 h 253388"/>
              <a:gd name="connsiteX8" fmla="*/ 3040656 w 3888955"/>
              <a:gd name="connsiteY8" fmla="*/ 11017 h 253388"/>
              <a:gd name="connsiteX9" fmla="*/ 3734718 w 3888955"/>
              <a:gd name="connsiteY9" fmla="*/ 143219 h 253388"/>
              <a:gd name="connsiteX10" fmla="*/ 3844887 w 3888955"/>
              <a:gd name="connsiteY10" fmla="*/ 176270 h 253388"/>
              <a:gd name="connsiteX11" fmla="*/ 3877938 w 3888955"/>
              <a:gd name="connsiteY11" fmla="*/ 209320 h 253388"/>
              <a:gd name="connsiteX12" fmla="*/ 3888955 w 3888955"/>
              <a:gd name="connsiteY12" fmla="*/ 242371 h 253388"/>
              <a:gd name="connsiteX0" fmla="*/ 0 w 3888955"/>
              <a:gd name="connsiteY0" fmla="*/ 253388 h 253388"/>
              <a:gd name="connsiteX1" fmla="*/ 104489 w 3888955"/>
              <a:gd name="connsiteY1" fmla="*/ 122722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1035586 w 3888955"/>
              <a:gd name="connsiteY5" fmla="*/ 143219 h 253388"/>
              <a:gd name="connsiteX6" fmla="*/ 1487278 w 3888955"/>
              <a:gd name="connsiteY6" fmla="*/ 77118 h 253388"/>
              <a:gd name="connsiteX7" fmla="*/ 2126256 w 3888955"/>
              <a:gd name="connsiteY7" fmla="*/ 0 h 253388"/>
              <a:gd name="connsiteX8" fmla="*/ 3040656 w 3888955"/>
              <a:gd name="connsiteY8" fmla="*/ 11017 h 253388"/>
              <a:gd name="connsiteX9" fmla="*/ 3734718 w 3888955"/>
              <a:gd name="connsiteY9" fmla="*/ 143219 h 253388"/>
              <a:gd name="connsiteX10" fmla="*/ 3844887 w 3888955"/>
              <a:gd name="connsiteY10" fmla="*/ 176270 h 253388"/>
              <a:gd name="connsiteX11" fmla="*/ 3877938 w 3888955"/>
              <a:gd name="connsiteY11" fmla="*/ 209320 h 253388"/>
              <a:gd name="connsiteX12" fmla="*/ 3888955 w 3888955"/>
              <a:gd name="connsiteY12" fmla="*/ 242371 h 253388"/>
              <a:gd name="connsiteX0" fmla="*/ 0 w 3888955"/>
              <a:gd name="connsiteY0" fmla="*/ 253388 h 253388"/>
              <a:gd name="connsiteX1" fmla="*/ 104489 w 3888955"/>
              <a:gd name="connsiteY1" fmla="*/ 122722 h 253388"/>
              <a:gd name="connsiteX2" fmla="*/ 318803 w 3888955"/>
              <a:gd name="connsiteY2" fmla="*/ 122722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1035586 w 3888955"/>
              <a:gd name="connsiteY5" fmla="*/ 143219 h 253388"/>
              <a:gd name="connsiteX6" fmla="*/ 1487278 w 3888955"/>
              <a:gd name="connsiteY6" fmla="*/ 77118 h 253388"/>
              <a:gd name="connsiteX7" fmla="*/ 2126256 w 3888955"/>
              <a:gd name="connsiteY7" fmla="*/ 0 h 253388"/>
              <a:gd name="connsiteX8" fmla="*/ 3040656 w 3888955"/>
              <a:gd name="connsiteY8" fmla="*/ 11017 h 253388"/>
              <a:gd name="connsiteX9" fmla="*/ 3734718 w 3888955"/>
              <a:gd name="connsiteY9" fmla="*/ 143219 h 253388"/>
              <a:gd name="connsiteX10" fmla="*/ 3844887 w 3888955"/>
              <a:gd name="connsiteY10" fmla="*/ 176270 h 253388"/>
              <a:gd name="connsiteX11" fmla="*/ 3877938 w 3888955"/>
              <a:gd name="connsiteY11" fmla="*/ 209320 h 253388"/>
              <a:gd name="connsiteX12" fmla="*/ 3888955 w 3888955"/>
              <a:gd name="connsiteY12" fmla="*/ 242371 h 253388"/>
              <a:gd name="connsiteX0" fmla="*/ 0 w 3888955"/>
              <a:gd name="connsiteY0" fmla="*/ 253388 h 253388"/>
              <a:gd name="connsiteX1" fmla="*/ 104489 w 3888955"/>
              <a:gd name="connsiteY1" fmla="*/ 122722 h 253388"/>
              <a:gd name="connsiteX2" fmla="*/ 318803 w 3888955"/>
              <a:gd name="connsiteY2" fmla="*/ 122722 h 253388"/>
              <a:gd name="connsiteX3" fmla="*/ 675993 w 3888955"/>
              <a:gd name="connsiteY3" fmla="*/ 51284 h 253388"/>
              <a:gd name="connsiteX4" fmla="*/ 760164 w 3888955"/>
              <a:gd name="connsiteY4" fmla="*/ 187286 h 253388"/>
              <a:gd name="connsiteX5" fmla="*/ 1035586 w 3888955"/>
              <a:gd name="connsiteY5" fmla="*/ 143219 h 253388"/>
              <a:gd name="connsiteX6" fmla="*/ 1487278 w 3888955"/>
              <a:gd name="connsiteY6" fmla="*/ 77118 h 253388"/>
              <a:gd name="connsiteX7" fmla="*/ 2126256 w 3888955"/>
              <a:gd name="connsiteY7" fmla="*/ 0 h 253388"/>
              <a:gd name="connsiteX8" fmla="*/ 3040656 w 3888955"/>
              <a:gd name="connsiteY8" fmla="*/ 11017 h 253388"/>
              <a:gd name="connsiteX9" fmla="*/ 3734718 w 3888955"/>
              <a:gd name="connsiteY9" fmla="*/ 143219 h 253388"/>
              <a:gd name="connsiteX10" fmla="*/ 3844887 w 3888955"/>
              <a:gd name="connsiteY10" fmla="*/ 176270 h 253388"/>
              <a:gd name="connsiteX11" fmla="*/ 3877938 w 3888955"/>
              <a:gd name="connsiteY11" fmla="*/ 209320 h 253388"/>
              <a:gd name="connsiteX12" fmla="*/ 3888955 w 3888955"/>
              <a:gd name="connsiteY12" fmla="*/ 242371 h 253388"/>
              <a:gd name="connsiteX0" fmla="*/ 0 w 3888955"/>
              <a:gd name="connsiteY0" fmla="*/ 253388 h 253388"/>
              <a:gd name="connsiteX1" fmla="*/ 104489 w 3888955"/>
              <a:gd name="connsiteY1" fmla="*/ 122722 h 253388"/>
              <a:gd name="connsiteX2" fmla="*/ 318803 w 3888955"/>
              <a:gd name="connsiteY2" fmla="*/ 122722 h 253388"/>
              <a:gd name="connsiteX3" fmla="*/ 675993 w 3888955"/>
              <a:gd name="connsiteY3" fmla="*/ 51284 h 253388"/>
              <a:gd name="connsiteX4" fmla="*/ 890307 w 3888955"/>
              <a:gd name="connsiteY4" fmla="*/ 51284 h 253388"/>
              <a:gd name="connsiteX5" fmla="*/ 1035586 w 3888955"/>
              <a:gd name="connsiteY5" fmla="*/ 143219 h 253388"/>
              <a:gd name="connsiteX6" fmla="*/ 1487278 w 3888955"/>
              <a:gd name="connsiteY6" fmla="*/ 77118 h 253388"/>
              <a:gd name="connsiteX7" fmla="*/ 2126256 w 3888955"/>
              <a:gd name="connsiteY7" fmla="*/ 0 h 253388"/>
              <a:gd name="connsiteX8" fmla="*/ 3040656 w 3888955"/>
              <a:gd name="connsiteY8" fmla="*/ 11017 h 253388"/>
              <a:gd name="connsiteX9" fmla="*/ 3734718 w 3888955"/>
              <a:gd name="connsiteY9" fmla="*/ 143219 h 253388"/>
              <a:gd name="connsiteX10" fmla="*/ 3844887 w 3888955"/>
              <a:gd name="connsiteY10" fmla="*/ 176270 h 253388"/>
              <a:gd name="connsiteX11" fmla="*/ 3877938 w 3888955"/>
              <a:gd name="connsiteY11" fmla="*/ 209320 h 253388"/>
              <a:gd name="connsiteX12" fmla="*/ 3888955 w 3888955"/>
              <a:gd name="connsiteY12" fmla="*/ 242371 h 253388"/>
              <a:gd name="connsiteX0" fmla="*/ 0 w 3888955"/>
              <a:gd name="connsiteY0" fmla="*/ 253388 h 253388"/>
              <a:gd name="connsiteX1" fmla="*/ 104489 w 3888955"/>
              <a:gd name="connsiteY1" fmla="*/ 122722 h 253388"/>
              <a:gd name="connsiteX2" fmla="*/ 318803 w 3888955"/>
              <a:gd name="connsiteY2" fmla="*/ 122722 h 253388"/>
              <a:gd name="connsiteX3" fmla="*/ 675993 w 3888955"/>
              <a:gd name="connsiteY3" fmla="*/ 51284 h 253388"/>
              <a:gd name="connsiteX4" fmla="*/ 890307 w 3888955"/>
              <a:gd name="connsiteY4" fmla="*/ 51284 h 253388"/>
              <a:gd name="connsiteX5" fmla="*/ 1104621 w 3888955"/>
              <a:gd name="connsiteY5" fmla="*/ 51284 h 253388"/>
              <a:gd name="connsiteX6" fmla="*/ 1487278 w 3888955"/>
              <a:gd name="connsiteY6" fmla="*/ 77118 h 253388"/>
              <a:gd name="connsiteX7" fmla="*/ 2126256 w 3888955"/>
              <a:gd name="connsiteY7" fmla="*/ 0 h 253388"/>
              <a:gd name="connsiteX8" fmla="*/ 3040656 w 3888955"/>
              <a:gd name="connsiteY8" fmla="*/ 11017 h 253388"/>
              <a:gd name="connsiteX9" fmla="*/ 3734718 w 3888955"/>
              <a:gd name="connsiteY9" fmla="*/ 143219 h 253388"/>
              <a:gd name="connsiteX10" fmla="*/ 3844887 w 3888955"/>
              <a:gd name="connsiteY10" fmla="*/ 176270 h 253388"/>
              <a:gd name="connsiteX11" fmla="*/ 3877938 w 3888955"/>
              <a:gd name="connsiteY11" fmla="*/ 209320 h 253388"/>
              <a:gd name="connsiteX12" fmla="*/ 3888955 w 3888955"/>
              <a:gd name="connsiteY12" fmla="*/ 242371 h 253388"/>
              <a:gd name="connsiteX0" fmla="*/ 0 w 3888955"/>
              <a:gd name="connsiteY0" fmla="*/ 253388 h 253388"/>
              <a:gd name="connsiteX1" fmla="*/ 104489 w 3888955"/>
              <a:gd name="connsiteY1" fmla="*/ 122722 h 253388"/>
              <a:gd name="connsiteX2" fmla="*/ 318803 w 3888955"/>
              <a:gd name="connsiteY2" fmla="*/ 122722 h 253388"/>
              <a:gd name="connsiteX3" fmla="*/ 675993 w 3888955"/>
              <a:gd name="connsiteY3" fmla="*/ 51284 h 253388"/>
              <a:gd name="connsiteX4" fmla="*/ 890307 w 3888955"/>
              <a:gd name="connsiteY4" fmla="*/ 51284 h 253388"/>
              <a:gd name="connsiteX5" fmla="*/ 1104621 w 3888955"/>
              <a:gd name="connsiteY5" fmla="*/ 51284 h 253388"/>
              <a:gd name="connsiteX6" fmla="*/ 1533249 w 3888955"/>
              <a:gd name="connsiteY6" fmla="*/ 51284 h 253388"/>
              <a:gd name="connsiteX7" fmla="*/ 2126256 w 3888955"/>
              <a:gd name="connsiteY7" fmla="*/ 0 h 253388"/>
              <a:gd name="connsiteX8" fmla="*/ 3040656 w 3888955"/>
              <a:gd name="connsiteY8" fmla="*/ 11017 h 253388"/>
              <a:gd name="connsiteX9" fmla="*/ 3734718 w 3888955"/>
              <a:gd name="connsiteY9" fmla="*/ 143219 h 253388"/>
              <a:gd name="connsiteX10" fmla="*/ 3844887 w 3888955"/>
              <a:gd name="connsiteY10" fmla="*/ 176270 h 253388"/>
              <a:gd name="connsiteX11" fmla="*/ 3877938 w 3888955"/>
              <a:gd name="connsiteY11" fmla="*/ 209320 h 253388"/>
              <a:gd name="connsiteX12" fmla="*/ 3888955 w 3888955"/>
              <a:gd name="connsiteY12" fmla="*/ 242371 h 253388"/>
              <a:gd name="connsiteX0" fmla="*/ 0 w 3888955"/>
              <a:gd name="connsiteY0" fmla="*/ 266241 h 266241"/>
              <a:gd name="connsiteX1" fmla="*/ 104489 w 3888955"/>
              <a:gd name="connsiteY1" fmla="*/ 135575 h 266241"/>
              <a:gd name="connsiteX2" fmla="*/ 318803 w 3888955"/>
              <a:gd name="connsiteY2" fmla="*/ 135575 h 266241"/>
              <a:gd name="connsiteX3" fmla="*/ 675993 w 3888955"/>
              <a:gd name="connsiteY3" fmla="*/ 64137 h 266241"/>
              <a:gd name="connsiteX4" fmla="*/ 890307 w 3888955"/>
              <a:gd name="connsiteY4" fmla="*/ 64137 h 266241"/>
              <a:gd name="connsiteX5" fmla="*/ 1104621 w 3888955"/>
              <a:gd name="connsiteY5" fmla="*/ 64137 h 266241"/>
              <a:gd name="connsiteX6" fmla="*/ 1533249 w 3888955"/>
              <a:gd name="connsiteY6" fmla="*/ 64137 h 266241"/>
              <a:gd name="connsiteX7" fmla="*/ 2126256 w 3888955"/>
              <a:gd name="connsiteY7" fmla="*/ 12853 h 266241"/>
              <a:gd name="connsiteX8" fmla="*/ 3040656 w 3888955"/>
              <a:gd name="connsiteY8" fmla="*/ 23870 h 266241"/>
              <a:gd name="connsiteX9" fmla="*/ 3734718 w 3888955"/>
              <a:gd name="connsiteY9" fmla="*/ 156072 h 266241"/>
              <a:gd name="connsiteX10" fmla="*/ 3844887 w 3888955"/>
              <a:gd name="connsiteY10" fmla="*/ 189123 h 266241"/>
              <a:gd name="connsiteX11" fmla="*/ 3877938 w 3888955"/>
              <a:gd name="connsiteY11" fmla="*/ 222173 h 266241"/>
              <a:gd name="connsiteX12" fmla="*/ 3888955 w 3888955"/>
              <a:gd name="connsiteY12" fmla="*/ 255224 h 266241"/>
              <a:gd name="connsiteX0" fmla="*/ 0 w 3888955"/>
              <a:gd name="connsiteY0" fmla="*/ 262768 h 274979"/>
              <a:gd name="connsiteX1" fmla="*/ 104489 w 3888955"/>
              <a:gd name="connsiteY1" fmla="*/ 132102 h 274979"/>
              <a:gd name="connsiteX2" fmla="*/ 318803 w 3888955"/>
              <a:gd name="connsiteY2" fmla="*/ 132102 h 274979"/>
              <a:gd name="connsiteX3" fmla="*/ 675993 w 3888955"/>
              <a:gd name="connsiteY3" fmla="*/ 60664 h 274979"/>
              <a:gd name="connsiteX4" fmla="*/ 890307 w 3888955"/>
              <a:gd name="connsiteY4" fmla="*/ 60664 h 274979"/>
              <a:gd name="connsiteX5" fmla="*/ 1104621 w 3888955"/>
              <a:gd name="connsiteY5" fmla="*/ 60664 h 274979"/>
              <a:gd name="connsiteX6" fmla="*/ 1533249 w 3888955"/>
              <a:gd name="connsiteY6" fmla="*/ 60664 h 274979"/>
              <a:gd name="connsiteX7" fmla="*/ 1890439 w 3888955"/>
              <a:gd name="connsiteY7" fmla="*/ 274979 h 274979"/>
              <a:gd name="connsiteX8" fmla="*/ 3040656 w 3888955"/>
              <a:gd name="connsiteY8" fmla="*/ 20397 h 274979"/>
              <a:gd name="connsiteX9" fmla="*/ 3734718 w 3888955"/>
              <a:gd name="connsiteY9" fmla="*/ 152599 h 274979"/>
              <a:gd name="connsiteX10" fmla="*/ 3844887 w 3888955"/>
              <a:gd name="connsiteY10" fmla="*/ 185650 h 274979"/>
              <a:gd name="connsiteX11" fmla="*/ 3877938 w 3888955"/>
              <a:gd name="connsiteY11" fmla="*/ 218700 h 274979"/>
              <a:gd name="connsiteX12" fmla="*/ 3888955 w 3888955"/>
              <a:gd name="connsiteY12" fmla="*/ 251751 h 274979"/>
              <a:gd name="connsiteX0" fmla="*/ 0 w 3888955"/>
              <a:gd name="connsiteY0" fmla="*/ 262768 h 274979"/>
              <a:gd name="connsiteX1" fmla="*/ 104489 w 3888955"/>
              <a:gd name="connsiteY1" fmla="*/ 132102 h 274979"/>
              <a:gd name="connsiteX2" fmla="*/ 318803 w 3888955"/>
              <a:gd name="connsiteY2" fmla="*/ 132102 h 274979"/>
              <a:gd name="connsiteX3" fmla="*/ 675993 w 3888955"/>
              <a:gd name="connsiteY3" fmla="*/ 60664 h 274979"/>
              <a:gd name="connsiteX4" fmla="*/ 890307 w 3888955"/>
              <a:gd name="connsiteY4" fmla="*/ 60664 h 274979"/>
              <a:gd name="connsiteX5" fmla="*/ 1104621 w 3888955"/>
              <a:gd name="connsiteY5" fmla="*/ 60664 h 274979"/>
              <a:gd name="connsiteX6" fmla="*/ 1533249 w 3888955"/>
              <a:gd name="connsiteY6" fmla="*/ 60664 h 274979"/>
              <a:gd name="connsiteX7" fmla="*/ 1890439 w 3888955"/>
              <a:gd name="connsiteY7" fmla="*/ 274979 h 274979"/>
              <a:gd name="connsiteX8" fmla="*/ 3040656 w 3888955"/>
              <a:gd name="connsiteY8" fmla="*/ 20397 h 274979"/>
              <a:gd name="connsiteX9" fmla="*/ 3734718 w 3888955"/>
              <a:gd name="connsiteY9" fmla="*/ 152599 h 274979"/>
              <a:gd name="connsiteX10" fmla="*/ 3844887 w 3888955"/>
              <a:gd name="connsiteY10" fmla="*/ 185650 h 274979"/>
              <a:gd name="connsiteX11" fmla="*/ 3888955 w 3888955"/>
              <a:gd name="connsiteY11" fmla="*/ 251751 h 274979"/>
              <a:gd name="connsiteX0" fmla="*/ 0 w 3888955"/>
              <a:gd name="connsiteY0" fmla="*/ 262768 h 274979"/>
              <a:gd name="connsiteX1" fmla="*/ 104489 w 3888955"/>
              <a:gd name="connsiteY1" fmla="*/ 132102 h 274979"/>
              <a:gd name="connsiteX2" fmla="*/ 318803 w 3888955"/>
              <a:gd name="connsiteY2" fmla="*/ 132102 h 274979"/>
              <a:gd name="connsiteX3" fmla="*/ 675993 w 3888955"/>
              <a:gd name="connsiteY3" fmla="*/ 60664 h 274979"/>
              <a:gd name="connsiteX4" fmla="*/ 890307 w 3888955"/>
              <a:gd name="connsiteY4" fmla="*/ 60664 h 274979"/>
              <a:gd name="connsiteX5" fmla="*/ 1104621 w 3888955"/>
              <a:gd name="connsiteY5" fmla="*/ 60664 h 274979"/>
              <a:gd name="connsiteX6" fmla="*/ 1533249 w 3888955"/>
              <a:gd name="connsiteY6" fmla="*/ 60664 h 274979"/>
              <a:gd name="connsiteX7" fmla="*/ 1890439 w 3888955"/>
              <a:gd name="connsiteY7" fmla="*/ 274979 h 274979"/>
              <a:gd name="connsiteX8" fmla="*/ 3040656 w 3888955"/>
              <a:gd name="connsiteY8" fmla="*/ 20397 h 274979"/>
              <a:gd name="connsiteX9" fmla="*/ 3734718 w 3888955"/>
              <a:gd name="connsiteY9" fmla="*/ 152599 h 274979"/>
              <a:gd name="connsiteX10" fmla="*/ 3888955 w 3888955"/>
              <a:gd name="connsiteY10" fmla="*/ 251751 h 274979"/>
              <a:gd name="connsiteX0" fmla="*/ 0 w 3888955"/>
              <a:gd name="connsiteY0" fmla="*/ 246242 h 258453"/>
              <a:gd name="connsiteX1" fmla="*/ 104489 w 3888955"/>
              <a:gd name="connsiteY1" fmla="*/ 115576 h 258453"/>
              <a:gd name="connsiteX2" fmla="*/ 318803 w 3888955"/>
              <a:gd name="connsiteY2" fmla="*/ 115576 h 258453"/>
              <a:gd name="connsiteX3" fmla="*/ 675993 w 3888955"/>
              <a:gd name="connsiteY3" fmla="*/ 44138 h 258453"/>
              <a:gd name="connsiteX4" fmla="*/ 890307 w 3888955"/>
              <a:gd name="connsiteY4" fmla="*/ 44138 h 258453"/>
              <a:gd name="connsiteX5" fmla="*/ 1104621 w 3888955"/>
              <a:gd name="connsiteY5" fmla="*/ 44138 h 258453"/>
              <a:gd name="connsiteX6" fmla="*/ 1533249 w 3888955"/>
              <a:gd name="connsiteY6" fmla="*/ 44138 h 258453"/>
              <a:gd name="connsiteX7" fmla="*/ 1890439 w 3888955"/>
              <a:gd name="connsiteY7" fmla="*/ 258453 h 258453"/>
              <a:gd name="connsiteX8" fmla="*/ 3040656 w 3888955"/>
              <a:gd name="connsiteY8" fmla="*/ 3871 h 258453"/>
              <a:gd name="connsiteX9" fmla="*/ 3888955 w 3888955"/>
              <a:gd name="connsiteY9" fmla="*/ 235225 h 258453"/>
              <a:gd name="connsiteX0" fmla="*/ 0 w 3888955"/>
              <a:gd name="connsiteY0" fmla="*/ 246242 h 265164"/>
              <a:gd name="connsiteX1" fmla="*/ 104489 w 3888955"/>
              <a:gd name="connsiteY1" fmla="*/ 115576 h 265164"/>
              <a:gd name="connsiteX2" fmla="*/ 318803 w 3888955"/>
              <a:gd name="connsiteY2" fmla="*/ 115576 h 265164"/>
              <a:gd name="connsiteX3" fmla="*/ 675993 w 3888955"/>
              <a:gd name="connsiteY3" fmla="*/ 44138 h 265164"/>
              <a:gd name="connsiteX4" fmla="*/ 890307 w 3888955"/>
              <a:gd name="connsiteY4" fmla="*/ 44138 h 265164"/>
              <a:gd name="connsiteX5" fmla="*/ 1104621 w 3888955"/>
              <a:gd name="connsiteY5" fmla="*/ 44138 h 265164"/>
              <a:gd name="connsiteX6" fmla="*/ 1890439 w 3888955"/>
              <a:gd name="connsiteY6" fmla="*/ 258453 h 265164"/>
              <a:gd name="connsiteX7" fmla="*/ 3040656 w 3888955"/>
              <a:gd name="connsiteY7" fmla="*/ 3871 h 265164"/>
              <a:gd name="connsiteX8" fmla="*/ 3888955 w 3888955"/>
              <a:gd name="connsiteY8" fmla="*/ 235225 h 265164"/>
              <a:gd name="connsiteX0" fmla="*/ 0 w 3888955"/>
              <a:gd name="connsiteY0" fmla="*/ 246242 h 258453"/>
              <a:gd name="connsiteX1" fmla="*/ 104489 w 3888955"/>
              <a:gd name="connsiteY1" fmla="*/ 115576 h 258453"/>
              <a:gd name="connsiteX2" fmla="*/ 318803 w 3888955"/>
              <a:gd name="connsiteY2" fmla="*/ 115576 h 258453"/>
              <a:gd name="connsiteX3" fmla="*/ 675993 w 3888955"/>
              <a:gd name="connsiteY3" fmla="*/ 44138 h 258453"/>
              <a:gd name="connsiteX4" fmla="*/ 890307 w 3888955"/>
              <a:gd name="connsiteY4" fmla="*/ 44138 h 258453"/>
              <a:gd name="connsiteX5" fmla="*/ 1890439 w 3888955"/>
              <a:gd name="connsiteY5" fmla="*/ 258453 h 258453"/>
              <a:gd name="connsiteX6" fmla="*/ 3040656 w 3888955"/>
              <a:gd name="connsiteY6" fmla="*/ 3871 h 258453"/>
              <a:gd name="connsiteX7" fmla="*/ 3888955 w 3888955"/>
              <a:gd name="connsiteY7" fmla="*/ 235225 h 258453"/>
              <a:gd name="connsiteX0" fmla="*/ 0 w 3888955"/>
              <a:gd name="connsiteY0" fmla="*/ 246242 h 265164"/>
              <a:gd name="connsiteX1" fmla="*/ 104489 w 3888955"/>
              <a:gd name="connsiteY1" fmla="*/ 115576 h 265164"/>
              <a:gd name="connsiteX2" fmla="*/ 318803 w 3888955"/>
              <a:gd name="connsiteY2" fmla="*/ 115576 h 265164"/>
              <a:gd name="connsiteX3" fmla="*/ 675993 w 3888955"/>
              <a:gd name="connsiteY3" fmla="*/ 44138 h 265164"/>
              <a:gd name="connsiteX4" fmla="*/ 1890439 w 3888955"/>
              <a:gd name="connsiteY4" fmla="*/ 258453 h 265164"/>
              <a:gd name="connsiteX5" fmla="*/ 3040656 w 3888955"/>
              <a:gd name="connsiteY5" fmla="*/ 3871 h 265164"/>
              <a:gd name="connsiteX6" fmla="*/ 3888955 w 3888955"/>
              <a:gd name="connsiteY6" fmla="*/ 235225 h 265164"/>
              <a:gd name="connsiteX0" fmla="*/ 0 w 3888955"/>
              <a:gd name="connsiteY0" fmla="*/ 246242 h 277071"/>
              <a:gd name="connsiteX1" fmla="*/ 104489 w 3888955"/>
              <a:gd name="connsiteY1" fmla="*/ 115576 h 277071"/>
              <a:gd name="connsiteX2" fmla="*/ 318803 w 3888955"/>
              <a:gd name="connsiteY2" fmla="*/ 115576 h 277071"/>
              <a:gd name="connsiteX3" fmla="*/ 1890439 w 3888955"/>
              <a:gd name="connsiteY3" fmla="*/ 258453 h 277071"/>
              <a:gd name="connsiteX4" fmla="*/ 3040656 w 3888955"/>
              <a:gd name="connsiteY4" fmla="*/ 3871 h 277071"/>
              <a:gd name="connsiteX5" fmla="*/ 3888955 w 3888955"/>
              <a:gd name="connsiteY5" fmla="*/ 235225 h 277071"/>
              <a:gd name="connsiteX0" fmla="*/ 0 w 3888955"/>
              <a:gd name="connsiteY0" fmla="*/ 246242 h 277070"/>
              <a:gd name="connsiteX1" fmla="*/ 104489 w 3888955"/>
              <a:gd name="connsiteY1" fmla="*/ 115576 h 277070"/>
              <a:gd name="connsiteX2" fmla="*/ 1890439 w 3888955"/>
              <a:gd name="connsiteY2" fmla="*/ 258453 h 277070"/>
              <a:gd name="connsiteX3" fmla="*/ 3040656 w 3888955"/>
              <a:gd name="connsiteY3" fmla="*/ 3871 h 277070"/>
              <a:gd name="connsiteX4" fmla="*/ 3888955 w 3888955"/>
              <a:gd name="connsiteY4" fmla="*/ 235225 h 277070"/>
              <a:gd name="connsiteX0" fmla="*/ 0 w 3888955"/>
              <a:gd name="connsiteY0" fmla="*/ 246242 h 258453"/>
              <a:gd name="connsiteX1" fmla="*/ 1890439 w 3888955"/>
              <a:gd name="connsiteY1" fmla="*/ 258453 h 258453"/>
              <a:gd name="connsiteX2" fmla="*/ 3040656 w 3888955"/>
              <a:gd name="connsiteY2" fmla="*/ 3871 h 258453"/>
              <a:gd name="connsiteX3" fmla="*/ 3888955 w 3888955"/>
              <a:gd name="connsiteY3" fmla="*/ 235225 h 258453"/>
              <a:gd name="connsiteX0" fmla="*/ 0 w 3888955"/>
              <a:gd name="connsiteY0" fmla="*/ 245450 h 295339"/>
              <a:gd name="connsiteX1" fmla="*/ 1890439 w 3888955"/>
              <a:gd name="connsiteY1" fmla="*/ 257661 h 295339"/>
              <a:gd name="connsiteX2" fmla="*/ 1909476 w 3888955"/>
              <a:gd name="connsiteY2" fmla="*/ 252909 h 295339"/>
              <a:gd name="connsiteX3" fmla="*/ 3040656 w 3888955"/>
              <a:gd name="connsiteY3" fmla="*/ 3079 h 295339"/>
              <a:gd name="connsiteX4" fmla="*/ 3888955 w 3888955"/>
              <a:gd name="connsiteY4" fmla="*/ 234433 h 295339"/>
              <a:gd name="connsiteX0" fmla="*/ 172666 w 2171182"/>
              <a:gd name="connsiteY0" fmla="*/ 257661 h 295339"/>
              <a:gd name="connsiteX1" fmla="*/ 191703 w 2171182"/>
              <a:gd name="connsiteY1" fmla="*/ 252909 h 295339"/>
              <a:gd name="connsiteX2" fmla="*/ 1322883 w 2171182"/>
              <a:gd name="connsiteY2" fmla="*/ 3079 h 295339"/>
              <a:gd name="connsiteX3" fmla="*/ 2171182 w 2171182"/>
              <a:gd name="connsiteY3" fmla="*/ 234433 h 295339"/>
              <a:gd name="connsiteX0" fmla="*/ 0 w 1998516"/>
              <a:gd name="connsiteY0" fmla="*/ 257661 h 257661"/>
              <a:gd name="connsiteX1" fmla="*/ 1150217 w 1998516"/>
              <a:gd name="connsiteY1" fmla="*/ 3079 h 257661"/>
              <a:gd name="connsiteX2" fmla="*/ 1998516 w 1998516"/>
              <a:gd name="connsiteY2" fmla="*/ 234433 h 257661"/>
              <a:gd name="connsiteX0" fmla="*/ 0 w 1998516"/>
              <a:gd name="connsiteY0" fmla="*/ 145956 h 145956"/>
              <a:gd name="connsiteX1" fmla="*/ 1071569 w 1998516"/>
              <a:gd name="connsiteY1" fmla="*/ 3079 h 145956"/>
              <a:gd name="connsiteX2" fmla="*/ 1998516 w 1998516"/>
              <a:gd name="connsiteY2" fmla="*/ 122728 h 145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8516" h="145956">
                <a:moveTo>
                  <a:pt x="0" y="145956"/>
                </a:moveTo>
                <a:cubicBezTo>
                  <a:pt x="239629" y="92918"/>
                  <a:pt x="738483" y="6950"/>
                  <a:pt x="1071569" y="3079"/>
                </a:cubicBezTo>
                <a:cubicBezTo>
                  <a:pt x="1401482" y="0"/>
                  <a:pt x="1821787" y="74529"/>
                  <a:pt x="1998516" y="122728"/>
                </a:cubicBezTo>
              </a:path>
            </a:pathLst>
          </a:cu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 flipV="1">
            <a:off x="4429124" y="1362582"/>
            <a:ext cx="2016000" cy="288832"/>
          </a:xfrm>
          <a:custGeom>
            <a:avLst/>
            <a:gdLst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1795750 w 3888955"/>
              <a:gd name="connsiteY14" fmla="*/ 33050 h 253388"/>
              <a:gd name="connsiteX15" fmla="*/ 1872868 w 3888955"/>
              <a:gd name="connsiteY15" fmla="*/ 22033 h 253388"/>
              <a:gd name="connsiteX16" fmla="*/ 2126256 w 3888955"/>
              <a:gd name="connsiteY16" fmla="*/ 0 h 253388"/>
              <a:gd name="connsiteX17" fmla="*/ 3040656 w 3888955"/>
              <a:gd name="connsiteY17" fmla="*/ 11017 h 253388"/>
              <a:gd name="connsiteX18" fmla="*/ 3139808 w 3888955"/>
              <a:gd name="connsiteY18" fmla="*/ 22033 h 253388"/>
              <a:gd name="connsiteX19" fmla="*/ 3272010 w 3888955"/>
              <a:gd name="connsiteY19" fmla="*/ 44067 h 253388"/>
              <a:gd name="connsiteX20" fmla="*/ 3426246 w 3888955"/>
              <a:gd name="connsiteY20" fmla="*/ 66101 h 253388"/>
              <a:gd name="connsiteX21" fmla="*/ 3503364 w 3888955"/>
              <a:gd name="connsiteY21" fmla="*/ 88135 h 253388"/>
              <a:gd name="connsiteX22" fmla="*/ 3624550 w 3888955"/>
              <a:gd name="connsiteY22" fmla="*/ 110168 h 253388"/>
              <a:gd name="connsiteX23" fmla="*/ 3734718 w 3888955"/>
              <a:gd name="connsiteY23" fmla="*/ 143219 h 253388"/>
              <a:gd name="connsiteX24" fmla="*/ 3734718 w 3888955"/>
              <a:gd name="connsiteY24" fmla="*/ 143219 h 253388"/>
              <a:gd name="connsiteX25" fmla="*/ 3778786 w 3888955"/>
              <a:gd name="connsiteY25" fmla="*/ 154236 h 253388"/>
              <a:gd name="connsiteX26" fmla="*/ 3844887 w 3888955"/>
              <a:gd name="connsiteY26" fmla="*/ 176270 h 253388"/>
              <a:gd name="connsiteX27" fmla="*/ 3877938 w 3888955"/>
              <a:gd name="connsiteY27" fmla="*/ 209320 h 253388"/>
              <a:gd name="connsiteX28" fmla="*/ 3888955 w 3888955"/>
              <a:gd name="connsiteY28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1795750 w 3888955"/>
              <a:gd name="connsiteY14" fmla="*/ 33050 h 253388"/>
              <a:gd name="connsiteX15" fmla="*/ 1872868 w 3888955"/>
              <a:gd name="connsiteY15" fmla="*/ 22033 h 253388"/>
              <a:gd name="connsiteX16" fmla="*/ 2126256 w 3888955"/>
              <a:gd name="connsiteY16" fmla="*/ 0 h 253388"/>
              <a:gd name="connsiteX17" fmla="*/ 3040656 w 3888955"/>
              <a:gd name="connsiteY17" fmla="*/ 11017 h 253388"/>
              <a:gd name="connsiteX18" fmla="*/ 3139808 w 3888955"/>
              <a:gd name="connsiteY18" fmla="*/ 22033 h 253388"/>
              <a:gd name="connsiteX19" fmla="*/ 3272010 w 3888955"/>
              <a:gd name="connsiteY19" fmla="*/ 44067 h 253388"/>
              <a:gd name="connsiteX20" fmla="*/ 3426246 w 3888955"/>
              <a:gd name="connsiteY20" fmla="*/ 66101 h 253388"/>
              <a:gd name="connsiteX21" fmla="*/ 3503364 w 3888955"/>
              <a:gd name="connsiteY21" fmla="*/ 88135 h 253388"/>
              <a:gd name="connsiteX22" fmla="*/ 3624550 w 3888955"/>
              <a:gd name="connsiteY22" fmla="*/ 110168 h 253388"/>
              <a:gd name="connsiteX23" fmla="*/ 3734718 w 3888955"/>
              <a:gd name="connsiteY23" fmla="*/ 143219 h 253388"/>
              <a:gd name="connsiteX24" fmla="*/ 3734718 w 3888955"/>
              <a:gd name="connsiteY24" fmla="*/ 143219 h 253388"/>
              <a:gd name="connsiteX25" fmla="*/ 3844887 w 3888955"/>
              <a:gd name="connsiteY25" fmla="*/ 176270 h 253388"/>
              <a:gd name="connsiteX26" fmla="*/ 3877938 w 3888955"/>
              <a:gd name="connsiteY26" fmla="*/ 209320 h 253388"/>
              <a:gd name="connsiteX27" fmla="*/ 3888955 w 3888955"/>
              <a:gd name="connsiteY27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1795750 w 3888955"/>
              <a:gd name="connsiteY14" fmla="*/ 33050 h 253388"/>
              <a:gd name="connsiteX15" fmla="*/ 1872868 w 3888955"/>
              <a:gd name="connsiteY15" fmla="*/ 22033 h 253388"/>
              <a:gd name="connsiteX16" fmla="*/ 2126256 w 3888955"/>
              <a:gd name="connsiteY16" fmla="*/ 0 h 253388"/>
              <a:gd name="connsiteX17" fmla="*/ 3040656 w 3888955"/>
              <a:gd name="connsiteY17" fmla="*/ 11017 h 253388"/>
              <a:gd name="connsiteX18" fmla="*/ 3139808 w 3888955"/>
              <a:gd name="connsiteY18" fmla="*/ 22033 h 253388"/>
              <a:gd name="connsiteX19" fmla="*/ 3272010 w 3888955"/>
              <a:gd name="connsiteY19" fmla="*/ 44067 h 253388"/>
              <a:gd name="connsiteX20" fmla="*/ 3426246 w 3888955"/>
              <a:gd name="connsiteY20" fmla="*/ 66101 h 253388"/>
              <a:gd name="connsiteX21" fmla="*/ 3503364 w 3888955"/>
              <a:gd name="connsiteY21" fmla="*/ 88135 h 253388"/>
              <a:gd name="connsiteX22" fmla="*/ 3624550 w 3888955"/>
              <a:gd name="connsiteY22" fmla="*/ 110168 h 253388"/>
              <a:gd name="connsiteX23" fmla="*/ 3734718 w 3888955"/>
              <a:gd name="connsiteY23" fmla="*/ 143219 h 253388"/>
              <a:gd name="connsiteX24" fmla="*/ 3844887 w 3888955"/>
              <a:gd name="connsiteY24" fmla="*/ 176270 h 253388"/>
              <a:gd name="connsiteX25" fmla="*/ 3877938 w 3888955"/>
              <a:gd name="connsiteY25" fmla="*/ 209320 h 253388"/>
              <a:gd name="connsiteX26" fmla="*/ 3888955 w 3888955"/>
              <a:gd name="connsiteY26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1795750 w 3888955"/>
              <a:gd name="connsiteY14" fmla="*/ 33050 h 253388"/>
              <a:gd name="connsiteX15" fmla="*/ 1872868 w 3888955"/>
              <a:gd name="connsiteY15" fmla="*/ 22033 h 253388"/>
              <a:gd name="connsiteX16" fmla="*/ 2126256 w 3888955"/>
              <a:gd name="connsiteY16" fmla="*/ 0 h 253388"/>
              <a:gd name="connsiteX17" fmla="*/ 3040656 w 3888955"/>
              <a:gd name="connsiteY17" fmla="*/ 11017 h 253388"/>
              <a:gd name="connsiteX18" fmla="*/ 3139808 w 3888955"/>
              <a:gd name="connsiteY18" fmla="*/ 22033 h 253388"/>
              <a:gd name="connsiteX19" fmla="*/ 3272010 w 3888955"/>
              <a:gd name="connsiteY19" fmla="*/ 44067 h 253388"/>
              <a:gd name="connsiteX20" fmla="*/ 3426246 w 3888955"/>
              <a:gd name="connsiteY20" fmla="*/ 66101 h 253388"/>
              <a:gd name="connsiteX21" fmla="*/ 3503364 w 3888955"/>
              <a:gd name="connsiteY21" fmla="*/ 88135 h 253388"/>
              <a:gd name="connsiteX22" fmla="*/ 3734718 w 3888955"/>
              <a:gd name="connsiteY22" fmla="*/ 143219 h 253388"/>
              <a:gd name="connsiteX23" fmla="*/ 3844887 w 3888955"/>
              <a:gd name="connsiteY23" fmla="*/ 176270 h 253388"/>
              <a:gd name="connsiteX24" fmla="*/ 3877938 w 3888955"/>
              <a:gd name="connsiteY24" fmla="*/ 209320 h 253388"/>
              <a:gd name="connsiteX25" fmla="*/ 3888955 w 3888955"/>
              <a:gd name="connsiteY25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1795750 w 3888955"/>
              <a:gd name="connsiteY14" fmla="*/ 33050 h 253388"/>
              <a:gd name="connsiteX15" fmla="*/ 1872868 w 3888955"/>
              <a:gd name="connsiteY15" fmla="*/ 22033 h 253388"/>
              <a:gd name="connsiteX16" fmla="*/ 2126256 w 3888955"/>
              <a:gd name="connsiteY16" fmla="*/ 0 h 253388"/>
              <a:gd name="connsiteX17" fmla="*/ 3040656 w 3888955"/>
              <a:gd name="connsiteY17" fmla="*/ 11017 h 253388"/>
              <a:gd name="connsiteX18" fmla="*/ 3139808 w 3888955"/>
              <a:gd name="connsiteY18" fmla="*/ 22033 h 253388"/>
              <a:gd name="connsiteX19" fmla="*/ 3272010 w 3888955"/>
              <a:gd name="connsiteY19" fmla="*/ 44067 h 253388"/>
              <a:gd name="connsiteX20" fmla="*/ 3426246 w 3888955"/>
              <a:gd name="connsiteY20" fmla="*/ 66101 h 253388"/>
              <a:gd name="connsiteX21" fmla="*/ 3734718 w 3888955"/>
              <a:gd name="connsiteY21" fmla="*/ 143219 h 253388"/>
              <a:gd name="connsiteX22" fmla="*/ 3844887 w 3888955"/>
              <a:gd name="connsiteY22" fmla="*/ 176270 h 253388"/>
              <a:gd name="connsiteX23" fmla="*/ 3877938 w 3888955"/>
              <a:gd name="connsiteY23" fmla="*/ 209320 h 253388"/>
              <a:gd name="connsiteX24" fmla="*/ 3888955 w 3888955"/>
              <a:gd name="connsiteY24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1795750 w 3888955"/>
              <a:gd name="connsiteY14" fmla="*/ 33050 h 253388"/>
              <a:gd name="connsiteX15" fmla="*/ 1872868 w 3888955"/>
              <a:gd name="connsiteY15" fmla="*/ 22033 h 253388"/>
              <a:gd name="connsiteX16" fmla="*/ 2126256 w 3888955"/>
              <a:gd name="connsiteY16" fmla="*/ 0 h 253388"/>
              <a:gd name="connsiteX17" fmla="*/ 3040656 w 3888955"/>
              <a:gd name="connsiteY17" fmla="*/ 11017 h 253388"/>
              <a:gd name="connsiteX18" fmla="*/ 3139808 w 3888955"/>
              <a:gd name="connsiteY18" fmla="*/ 22033 h 253388"/>
              <a:gd name="connsiteX19" fmla="*/ 3272010 w 3888955"/>
              <a:gd name="connsiteY19" fmla="*/ 44067 h 253388"/>
              <a:gd name="connsiteX20" fmla="*/ 3734718 w 3888955"/>
              <a:gd name="connsiteY20" fmla="*/ 143219 h 253388"/>
              <a:gd name="connsiteX21" fmla="*/ 3844887 w 3888955"/>
              <a:gd name="connsiteY21" fmla="*/ 176270 h 253388"/>
              <a:gd name="connsiteX22" fmla="*/ 3877938 w 3888955"/>
              <a:gd name="connsiteY22" fmla="*/ 209320 h 253388"/>
              <a:gd name="connsiteX23" fmla="*/ 3888955 w 3888955"/>
              <a:gd name="connsiteY23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1795750 w 3888955"/>
              <a:gd name="connsiteY14" fmla="*/ 33050 h 253388"/>
              <a:gd name="connsiteX15" fmla="*/ 1872868 w 3888955"/>
              <a:gd name="connsiteY15" fmla="*/ 22033 h 253388"/>
              <a:gd name="connsiteX16" fmla="*/ 2126256 w 3888955"/>
              <a:gd name="connsiteY16" fmla="*/ 0 h 253388"/>
              <a:gd name="connsiteX17" fmla="*/ 3040656 w 3888955"/>
              <a:gd name="connsiteY17" fmla="*/ 11017 h 253388"/>
              <a:gd name="connsiteX18" fmla="*/ 3139808 w 3888955"/>
              <a:gd name="connsiteY18" fmla="*/ 22033 h 253388"/>
              <a:gd name="connsiteX19" fmla="*/ 3734718 w 3888955"/>
              <a:gd name="connsiteY19" fmla="*/ 143219 h 253388"/>
              <a:gd name="connsiteX20" fmla="*/ 3844887 w 3888955"/>
              <a:gd name="connsiteY20" fmla="*/ 176270 h 253388"/>
              <a:gd name="connsiteX21" fmla="*/ 3877938 w 3888955"/>
              <a:gd name="connsiteY21" fmla="*/ 209320 h 253388"/>
              <a:gd name="connsiteX22" fmla="*/ 3888955 w 3888955"/>
              <a:gd name="connsiteY22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1795750 w 3888955"/>
              <a:gd name="connsiteY14" fmla="*/ 33050 h 253388"/>
              <a:gd name="connsiteX15" fmla="*/ 1872868 w 3888955"/>
              <a:gd name="connsiteY15" fmla="*/ 22033 h 253388"/>
              <a:gd name="connsiteX16" fmla="*/ 2126256 w 3888955"/>
              <a:gd name="connsiteY16" fmla="*/ 0 h 253388"/>
              <a:gd name="connsiteX17" fmla="*/ 3040656 w 3888955"/>
              <a:gd name="connsiteY17" fmla="*/ 11017 h 253388"/>
              <a:gd name="connsiteX18" fmla="*/ 3734718 w 3888955"/>
              <a:gd name="connsiteY18" fmla="*/ 143219 h 253388"/>
              <a:gd name="connsiteX19" fmla="*/ 3844887 w 3888955"/>
              <a:gd name="connsiteY19" fmla="*/ 176270 h 253388"/>
              <a:gd name="connsiteX20" fmla="*/ 3877938 w 3888955"/>
              <a:gd name="connsiteY20" fmla="*/ 209320 h 253388"/>
              <a:gd name="connsiteX21" fmla="*/ 3888955 w 3888955"/>
              <a:gd name="connsiteY21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1795750 w 3888955"/>
              <a:gd name="connsiteY14" fmla="*/ 33050 h 253388"/>
              <a:gd name="connsiteX15" fmla="*/ 2126256 w 3888955"/>
              <a:gd name="connsiteY15" fmla="*/ 0 h 253388"/>
              <a:gd name="connsiteX16" fmla="*/ 3040656 w 3888955"/>
              <a:gd name="connsiteY16" fmla="*/ 11017 h 253388"/>
              <a:gd name="connsiteX17" fmla="*/ 3734718 w 3888955"/>
              <a:gd name="connsiteY17" fmla="*/ 143219 h 253388"/>
              <a:gd name="connsiteX18" fmla="*/ 3844887 w 3888955"/>
              <a:gd name="connsiteY18" fmla="*/ 176270 h 253388"/>
              <a:gd name="connsiteX19" fmla="*/ 3877938 w 3888955"/>
              <a:gd name="connsiteY19" fmla="*/ 209320 h 253388"/>
              <a:gd name="connsiteX20" fmla="*/ 3888955 w 3888955"/>
              <a:gd name="connsiteY20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1707615 w 3888955"/>
              <a:gd name="connsiteY13" fmla="*/ 44067 h 253388"/>
              <a:gd name="connsiteX14" fmla="*/ 2126256 w 3888955"/>
              <a:gd name="connsiteY14" fmla="*/ 0 h 253388"/>
              <a:gd name="connsiteX15" fmla="*/ 3040656 w 3888955"/>
              <a:gd name="connsiteY15" fmla="*/ 11017 h 253388"/>
              <a:gd name="connsiteX16" fmla="*/ 3734718 w 3888955"/>
              <a:gd name="connsiteY16" fmla="*/ 143219 h 253388"/>
              <a:gd name="connsiteX17" fmla="*/ 3844887 w 3888955"/>
              <a:gd name="connsiteY17" fmla="*/ 176270 h 253388"/>
              <a:gd name="connsiteX18" fmla="*/ 3877938 w 3888955"/>
              <a:gd name="connsiteY18" fmla="*/ 209320 h 253388"/>
              <a:gd name="connsiteX19" fmla="*/ 3888955 w 3888955"/>
              <a:gd name="connsiteY19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1564396 w 3888955"/>
              <a:gd name="connsiteY12" fmla="*/ 66101 h 253388"/>
              <a:gd name="connsiteX13" fmla="*/ 2126256 w 3888955"/>
              <a:gd name="connsiteY13" fmla="*/ 0 h 253388"/>
              <a:gd name="connsiteX14" fmla="*/ 3040656 w 3888955"/>
              <a:gd name="connsiteY14" fmla="*/ 11017 h 253388"/>
              <a:gd name="connsiteX15" fmla="*/ 3734718 w 3888955"/>
              <a:gd name="connsiteY15" fmla="*/ 143219 h 253388"/>
              <a:gd name="connsiteX16" fmla="*/ 3844887 w 3888955"/>
              <a:gd name="connsiteY16" fmla="*/ 176270 h 253388"/>
              <a:gd name="connsiteX17" fmla="*/ 3877938 w 3888955"/>
              <a:gd name="connsiteY17" fmla="*/ 209320 h 253388"/>
              <a:gd name="connsiteX18" fmla="*/ 3888955 w 3888955"/>
              <a:gd name="connsiteY18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266940 w 3888955"/>
              <a:gd name="connsiteY10" fmla="*/ 110168 h 253388"/>
              <a:gd name="connsiteX11" fmla="*/ 1487278 w 3888955"/>
              <a:gd name="connsiteY11" fmla="*/ 77118 h 253388"/>
              <a:gd name="connsiteX12" fmla="*/ 2126256 w 3888955"/>
              <a:gd name="connsiteY12" fmla="*/ 0 h 253388"/>
              <a:gd name="connsiteX13" fmla="*/ 3040656 w 3888955"/>
              <a:gd name="connsiteY13" fmla="*/ 11017 h 253388"/>
              <a:gd name="connsiteX14" fmla="*/ 3734718 w 3888955"/>
              <a:gd name="connsiteY14" fmla="*/ 143219 h 253388"/>
              <a:gd name="connsiteX15" fmla="*/ 3844887 w 3888955"/>
              <a:gd name="connsiteY15" fmla="*/ 176270 h 253388"/>
              <a:gd name="connsiteX16" fmla="*/ 3877938 w 3888955"/>
              <a:gd name="connsiteY16" fmla="*/ 209320 h 253388"/>
              <a:gd name="connsiteX17" fmla="*/ 3888955 w 3888955"/>
              <a:gd name="connsiteY17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958468 w 3888955"/>
              <a:gd name="connsiteY7" fmla="*/ 154236 h 253388"/>
              <a:gd name="connsiteX8" fmla="*/ 1035586 w 3888955"/>
              <a:gd name="connsiteY8" fmla="*/ 143219 h 253388"/>
              <a:gd name="connsiteX9" fmla="*/ 1079653 w 3888955"/>
              <a:gd name="connsiteY9" fmla="*/ 132202 h 253388"/>
              <a:gd name="connsiteX10" fmla="*/ 1487278 w 3888955"/>
              <a:gd name="connsiteY10" fmla="*/ 77118 h 253388"/>
              <a:gd name="connsiteX11" fmla="*/ 2126256 w 3888955"/>
              <a:gd name="connsiteY11" fmla="*/ 0 h 253388"/>
              <a:gd name="connsiteX12" fmla="*/ 3040656 w 3888955"/>
              <a:gd name="connsiteY12" fmla="*/ 11017 h 253388"/>
              <a:gd name="connsiteX13" fmla="*/ 3734718 w 3888955"/>
              <a:gd name="connsiteY13" fmla="*/ 143219 h 253388"/>
              <a:gd name="connsiteX14" fmla="*/ 3844887 w 3888955"/>
              <a:gd name="connsiteY14" fmla="*/ 176270 h 253388"/>
              <a:gd name="connsiteX15" fmla="*/ 3877938 w 3888955"/>
              <a:gd name="connsiteY15" fmla="*/ 209320 h 253388"/>
              <a:gd name="connsiteX16" fmla="*/ 3888955 w 3888955"/>
              <a:gd name="connsiteY16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1035586 w 3888955"/>
              <a:gd name="connsiteY7" fmla="*/ 143219 h 253388"/>
              <a:gd name="connsiteX8" fmla="*/ 1079653 w 3888955"/>
              <a:gd name="connsiteY8" fmla="*/ 132202 h 253388"/>
              <a:gd name="connsiteX9" fmla="*/ 1487278 w 3888955"/>
              <a:gd name="connsiteY9" fmla="*/ 77118 h 253388"/>
              <a:gd name="connsiteX10" fmla="*/ 2126256 w 3888955"/>
              <a:gd name="connsiteY10" fmla="*/ 0 h 253388"/>
              <a:gd name="connsiteX11" fmla="*/ 3040656 w 3888955"/>
              <a:gd name="connsiteY11" fmla="*/ 11017 h 253388"/>
              <a:gd name="connsiteX12" fmla="*/ 3734718 w 3888955"/>
              <a:gd name="connsiteY12" fmla="*/ 143219 h 253388"/>
              <a:gd name="connsiteX13" fmla="*/ 3844887 w 3888955"/>
              <a:gd name="connsiteY13" fmla="*/ 176270 h 253388"/>
              <a:gd name="connsiteX14" fmla="*/ 3877938 w 3888955"/>
              <a:gd name="connsiteY14" fmla="*/ 209320 h 253388"/>
              <a:gd name="connsiteX15" fmla="*/ 3888955 w 3888955"/>
              <a:gd name="connsiteY15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2367 w 3888955"/>
              <a:gd name="connsiteY6" fmla="*/ 165253 h 253388"/>
              <a:gd name="connsiteX7" fmla="*/ 1035586 w 3888955"/>
              <a:gd name="connsiteY7" fmla="*/ 143219 h 253388"/>
              <a:gd name="connsiteX8" fmla="*/ 1487278 w 3888955"/>
              <a:gd name="connsiteY8" fmla="*/ 77118 h 253388"/>
              <a:gd name="connsiteX9" fmla="*/ 2126256 w 3888955"/>
              <a:gd name="connsiteY9" fmla="*/ 0 h 253388"/>
              <a:gd name="connsiteX10" fmla="*/ 3040656 w 3888955"/>
              <a:gd name="connsiteY10" fmla="*/ 11017 h 253388"/>
              <a:gd name="connsiteX11" fmla="*/ 3734718 w 3888955"/>
              <a:gd name="connsiteY11" fmla="*/ 143219 h 253388"/>
              <a:gd name="connsiteX12" fmla="*/ 3844887 w 3888955"/>
              <a:gd name="connsiteY12" fmla="*/ 176270 h 253388"/>
              <a:gd name="connsiteX13" fmla="*/ 3877938 w 3888955"/>
              <a:gd name="connsiteY13" fmla="*/ 209320 h 253388"/>
              <a:gd name="connsiteX14" fmla="*/ 3888955 w 3888955"/>
              <a:gd name="connsiteY14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890307 w 3888955"/>
              <a:gd name="connsiteY6" fmla="*/ 194160 h 253388"/>
              <a:gd name="connsiteX7" fmla="*/ 1035586 w 3888955"/>
              <a:gd name="connsiteY7" fmla="*/ 143219 h 253388"/>
              <a:gd name="connsiteX8" fmla="*/ 1487278 w 3888955"/>
              <a:gd name="connsiteY8" fmla="*/ 77118 h 253388"/>
              <a:gd name="connsiteX9" fmla="*/ 2126256 w 3888955"/>
              <a:gd name="connsiteY9" fmla="*/ 0 h 253388"/>
              <a:gd name="connsiteX10" fmla="*/ 3040656 w 3888955"/>
              <a:gd name="connsiteY10" fmla="*/ 11017 h 253388"/>
              <a:gd name="connsiteX11" fmla="*/ 3734718 w 3888955"/>
              <a:gd name="connsiteY11" fmla="*/ 143219 h 253388"/>
              <a:gd name="connsiteX12" fmla="*/ 3844887 w 3888955"/>
              <a:gd name="connsiteY12" fmla="*/ 176270 h 253388"/>
              <a:gd name="connsiteX13" fmla="*/ 3877938 w 3888955"/>
              <a:gd name="connsiteY13" fmla="*/ 209320 h 253388"/>
              <a:gd name="connsiteX14" fmla="*/ 3888955 w 3888955"/>
              <a:gd name="connsiteY14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793215 w 3888955"/>
              <a:gd name="connsiteY5" fmla="*/ 176270 h 253388"/>
              <a:gd name="connsiteX6" fmla="*/ 1035586 w 3888955"/>
              <a:gd name="connsiteY6" fmla="*/ 143219 h 253388"/>
              <a:gd name="connsiteX7" fmla="*/ 1487278 w 3888955"/>
              <a:gd name="connsiteY7" fmla="*/ 77118 h 253388"/>
              <a:gd name="connsiteX8" fmla="*/ 2126256 w 3888955"/>
              <a:gd name="connsiteY8" fmla="*/ 0 h 253388"/>
              <a:gd name="connsiteX9" fmla="*/ 3040656 w 3888955"/>
              <a:gd name="connsiteY9" fmla="*/ 11017 h 253388"/>
              <a:gd name="connsiteX10" fmla="*/ 3734718 w 3888955"/>
              <a:gd name="connsiteY10" fmla="*/ 143219 h 253388"/>
              <a:gd name="connsiteX11" fmla="*/ 3844887 w 3888955"/>
              <a:gd name="connsiteY11" fmla="*/ 176270 h 253388"/>
              <a:gd name="connsiteX12" fmla="*/ 3877938 w 3888955"/>
              <a:gd name="connsiteY12" fmla="*/ 209320 h 253388"/>
              <a:gd name="connsiteX13" fmla="*/ 3888955 w 3888955"/>
              <a:gd name="connsiteY13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1035586 w 3888955"/>
              <a:gd name="connsiteY5" fmla="*/ 143219 h 253388"/>
              <a:gd name="connsiteX6" fmla="*/ 1487278 w 3888955"/>
              <a:gd name="connsiteY6" fmla="*/ 77118 h 253388"/>
              <a:gd name="connsiteX7" fmla="*/ 2126256 w 3888955"/>
              <a:gd name="connsiteY7" fmla="*/ 0 h 253388"/>
              <a:gd name="connsiteX8" fmla="*/ 3040656 w 3888955"/>
              <a:gd name="connsiteY8" fmla="*/ 11017 h 253388"/>
              <a:gd name="connsiteX9" fmla="*/ 3734718 w 3888955"/>
              <a:gd name="connsiteY9" fmla="*/ 143219 h 253388"/>
              <a:gd name="connsiteX10" fmla="*/ 3844887 w 3888955"/>
              <a:gd name="connsiteY10" fmla="*/ 176270 h 253388"/>
              <a:gd name="connsiteX11" fmla="*/ 3877938 w 3888955"/>
              <a:gd name="connsiteY11" fmla="*/ 209320 h 253388"/>
              <a:gd name="connsiteX12" fmla="*/ 3888955 w 3888955"/>
              <a:gd name="connsiteY12" fmla="*/ 242371 h 253388"/>
              <a:gd name="connsiteX0" fmla="*/ 0 w 3888955"/>
              <a:gd name="connsiteY0" fmla="*/ 253388 h 253388"/>
              <a:gd name="connsiteX1" fmla="*/ 187287 w 3888955"/>
              <a:gd name="connsiteY1" fmla="*/ 242371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1035586 w 3888955"/>
              <a:gd name="connsiteY5" fmla="*/ 143219 h 253388"/>
              <a:gd name="connsiteX6" fmla="*/ 1487278 w 3888955"/>
              <a:gd name="connsiteY6" fmla="*/ 77118 h 253388"/>
              <a:gd name="connsiteX7" fmla="*/ 2126256 w 3888955"/>
              <a:gd name="connsiteY7" fmla="*/ 0 h 253388"/>
              <a:gd name="connsiteX8" fmla="*/ 3040656 w 3888955"/>
              <a:gd name="connsiteY8" fmla="*/ 11017 h 253388"/>
              <a:gd name="connsiteX9" fmla="*/ 3734718 w 3888955"/>
              <a:gd name="connsiteY9" fmla="*/ 143219 h 253388"/>
              <a:gd name="connsiteX10" fmla="*/ 3844887 w 3888955"/>
              <a:gd name="connsiteY10" fmla="*/ 176270 h 253388"/>
              <a:gd name="connsiteX11" fmla="*/ 3877938 w 3888955"/>
              <a:gd name="connsiteY11" fmla="*/ 209320 h 253388"/>
              <a:gd name="connsiteX12" fmla="*/ 3888955 w 3888955"/>
              <a:gd name="connsiteY12" fmla="*/ 242371 h 253388"/>
              <a:gd name="connsiteX0" fmla="*/ 0 w 3888955"/>
              <a:gd name="connsiteY0" fmla="*/ 253388 h 253388"/>
              <a:gd name="connsiteX1" fmla="*/ 104489 w 3888955"/>
              <a:gd name="connsiteY1" fmla="*/ 122722 h 253388"/>
              <a:gd name="connsiteX2" fmla="*/ 275422 w 3888955"/>
              <a:gd name="connsiteY2" fmla="*/ 231354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1035586 w 3888955"/>
              <a:gd name="connsiteY5" fmla="*/ 143219 h 253388"/>
              <a:gd name="connsiteX6" fmla="*/ 1487278 w 3888955"/>
              <a:gd name="connsiteY6" fmla="*/ 77118 h 253388"/>
              <a:gd name="connsiteX7" fmla="*/ 2126256 w 3888955"/>
              <a:gd name="connsiteY7" fmla="*/ 0 h 253388"/>
              <a:gd name="connsiteX8" fmla="*/ 3040656 w 3888955"/>
              <a:gd name="connsiteY8" fmla="*/ 11017 h 253388"/>
              <a:gd name="connsiteX9" fmla="*/ 3734718 w 3888955"/>
              <a:gd name="connsiteY9" fmla="*/ 143219 h 253388"/>
              <a:gd name="connsiteX10" fmla="*/ 3844887 w 3888955"/>
              <a:gd name="connsiteY10" fmla="*/ 176270 h 253388"/>
              <a:gd name="connsiteX11" fmla="*/ 3877938 w 3888955"/>
              <a:gd name="connsiteY11" fmla="*/ 209320 h 253388"/>
              <a:gd name="connsiteX12" fmla="*/ 3888955 w 3888955"/>
              <a:gd name="connsiteY12" fmla="*/ 242371 h 253388"/>
              <a:gd name="connsiteX0" fmla="*/ 0 w 3888955"/>
              <a:gd name="connsiteY0" fmla="*/ 253388 h 253388"/>
              <a:gd name="connsiteX1" fmla="*/ 104489 w 3888955"/>
              <a:gd name="connsiteY1" fmla="*/ 122722 h 253388"/>
              <a:gd name="connsiteX2" fmla="*/ 318803 w 3888955"/>
              <a:gd name="connsiteY2" fmla="*/ 122722 h 253388"/>
              <a:gd name="connsiteX3" fmla="*/ 616945 w 3888955"/>
              <a:gd name="connsiteY3" fmla="*/ 209320 h 253388"/>
              <a:gd name="connsiteX4" fmla="*/ 760164 w 3888955"/>
              <a:gd name="connsiteY4" fmla="*/ 187286 h 253388"/>
              <a:gd name="connsiteX5" fmla="*/ 1035586 w 3888955"/>
              <a:gd name="connsiteY5" fmla="*/ 143219 h 253388"/>
              <a:gd name="connsiteX6" fmla="*/ 1487278 w 3888955"/>
              <a:gd name="connsiteY6" fmla="*/ 77118 h 253388"/>
              <a:gd name="connsiteX7" fmla="*/ 2126256 w 3888955"/>
              <a:gd name="connsiteY7" fmla="*/ 0 h 253388"/>
              <a:gd name="connsiteX8" fmla="*/ 3040656 w 3888955"/>
              <a:gd name="connsiteY8" fmla="*/ 11017 h 253388"/>
              <a:gd name="connsiteX9" fmla="*/ 3734718 w 3888955"/>
              <a:gd name="connsiteY9" fmla="*/ 143219 h 253388"/>
              <a:gd name="connsiteX10" fmla="*/ 3844887 w 3888955"/>
              <a:gd name="connsiteY10" fmla="*/ 176270 h 253388"/>
              <a:gd name="connsiteX11" fmla="*/ 3877938 w 3888955"/>
              <a:gd name="connsiteY11" fmla="*/ 209320 h 253388"/>
              <a:gd name="connsiteX12" fmla="*/ 3888955 w 3888955"/>
              <a:gd name="connsiteY12" fmla="*/ 242371 h 253388"/>
              <a:gd name="connsiteX0" fmla="*/ 0 w 3888955"/>
              <a:gd name="connsiteY0" fmla="*/ 253388 h 253388"/>
              <a:gd name="connsiteX1" fmla="*/ 104489 w 3888955"/>
              <a:gd name="connsiteY1" fmla="*/ 122722 h 253388"/>
              <a:gd name="connsiteX2" fmla="*/ 318803 w 3888955"/>
              <a:gd name="connsiteY2" fmla="*/ 122722 h 253388"/>
              <a:gd name="connsiteX3" fmla="*/ 675993 w 3888955"/>
              <a:gd name="connsiteY3" fmla="*/ 51284 h 253388"/>
              <a:gd name="connsiteX4" fmla="*/ 760164 w 3888955"/>
              <a:gd name="connsiteY4" fmla="*/ 187286 h 253388"/>
              <a:gd name="connsiteX5" fmla="*/ 1035586 w 3888955"/>
              <a:gd name="connsiteY5" fmla="*/ 143219 h 253388"/>
              <a:gd name="connsiteX6" fmla="*/ 1487278 w 3888955"/>
              <a:gd name="connsiteY6" fmla="*/ 77118 h 253388"/>
              <a:gd name="connsiteX7" fmla="*/ 2126256 w 3888955"/>
              <a:gd name="connsiteY7" fmla="*/ 0 h 253388"/>
              <a:gd name="connsiteX8" fmla="*/ 3040656 w 3888955"/>
              <a:gd name="connsiteY8" fmla="*/ 11017 h 253388"/>
              <a:gd name="connsiteX9" fmla="*/ 3734718 w 3888955"/>
              <a:gd name="connsiteY9" fmla="*/ 143219 h 253388"/>
              <a:gd name="connsiteX10" fmla="*/ 3844887 w 3888955"/>
              <a:gd name="connsiteY10" fmla="*/ 176270 h 253388"/>
              <a:gd name="connsiteX11" fmla="*/ 3877938 w 3888955"/>
              <a:gd name="connsiteY11" fmla="*/ 209320 h 253388"/>
              <a:gd name="connsiteX12" fmla="*/ 3888955 w 3888955"/>
              <a:gd name="connsiteY12" fmla="*/ 242371 h 253388"/>
              <a:gd name="connsiteX0" fmla="*/ 0 w 3888955"/>
              <a:gd name="connsiteY0" fmla="*/ 253388 h 253388"/>
              <a:gd name="connsiteX1" fmla="*/ 104489 w 3888955"/>
              <a:gd name="connsiteY1" fmla="*/ 122722 h 253388"/>
              <a:gd name="connsiteX2" fmla="*/ 318803 w 3888955"/>
              <a:gd name="connsiteY2" fmla="*/ 122722 h 253388"/>
              <a:gd name="connsiteX3" fmla="*/ 675993 w 3888955"/>
              <a:gd name="connsiteY3" fmla="*/ 51284 h 253388"/>
              <a:gd name="connsiteX4" fmla="*/ 890307 w 3888955"/>
              <a:gd name="connsiteY4" fmla="*/ 51284 h 253388"/>
              <a:gd name="connsiteX5" fmla="*/ 1035586 w 3888955"/>
              <a:gd name="connsiteY5" fmla="*/ 143219 h 253388"/>
              <a:gd name="connsiteX6" fmla="*/ 1487278 w 3888955"/>
              <a:gd name="connsiteY6" fmla="*/ 77118 h 253388"/>
              <a:gd name="connsiteX7" fmla="*/ 2126256 w 3888955"/>
              <a:gd name="connsiteY7" fmla="*/ 0 h 253388"/>
              <a:gd name="connsiteX8" fmla="*/ 3040656 w 3888955"/>
              <a:gd name="connsiteY8" fmla="*/ 11017 h 253388"/>
              <a:gd name="connsiteX9" fmla="*/ 3734718 w 3888955"/>
              <a:gd name="connsiteY9" fmla="*/ 143219 h 253388"/>
              <a:gd name="connsiteX10" fmla="*/ 3844887 w 3888955"/>
              <a:gd name="connsiteY10" fmla="*/ 176270 h 253388"/>
              <a:gd name="connsiteX11" fmla="*/ 3877938 w 3888955"/>
              <a:gd name="connsiteY11" fmla="*/ 209320 h 253388"/>
              <a:gd name="connsiteX12" fmla="*/ 3888955 w 3888955"/>
              <a:gd name="connsiteY12" fmla="*/ 242371 h 253388"/>
              <a:gd name="connsiteX0" fmla="*/ 0 w 3888955"/>
              <a:gd name="connsiteY0" fmla="*/ 253388 h 253388"/>
              <a:gd name="connsiteX1" fmla="*/ 104489 w 3888955"/>
              <a:gd name="connsiteY1" fmla="*/ 122722 h 253388"/>
              <a:gd name="connsiteX2" fmla="*/ 318803 w 3888955"/>
              <a:gd name="connsiteY2" fmla="*/ 122722 h 253388"/>
              <a:gd name="connsiteX3" fmla="*/ 675993 w 3888955"/>
              <a:gd name="connsiteY3" fmla="*/ 51284 h 253388"/>
              <a:gd name="connsiteX4" fmla="*/ 890307 w 3888955"/>
              <a:gd name="connsiteY4" fmla="*/ 51284 h 253388"/>
              <a:gd name="connsiteX5" fmla="*/ 1104621 w 3888955"/>
              <a:gd name="connsiteY5" fmla="*/ 51284 h 253388"/>
              <a:gd name="connsiteX6" fmla="*/ 1487278 w 3888955"/>
              <a:gd name="connsiteY6" fmla="*/ 77118 h 253388"/>
              <a:gd name="connsiteX7" fmla="*/ 2126256 w 3888955"/>
              <a:gd name="connsiteY7" fmla="*/ 0 h 253388"/>
              <a:gd name="connsiteX8" fmla="*/ 3040656 w 3888955"/>
              <a:gd name="connsiteY8" fmla="*/ 11017 h 253388"/>
              <a:gd name="connsiteX9" fmla="*/ 3734718 w 3888955"/>
              <a:gd name="connsiteY9" fmla="*/ 143219 h 253388"/>
              <a:gd name="connsiteX10" fmla="*/ 3844887 w 3888955"/>
              <a:gd name="connsiteY10" fmla="*/ 176270 h 253388"/>
              <a:gd name="connsiteX11" fmla="*/ 3877938 w 3888955"/>
              <a:gd name="connsiteY11" fmla="*/ 209320 h 253388"/>
              <a:gd name="connsiteX12" fmla="*/ 3888955 w 3888955"/>
              <a:gd name="connsiteY12" fmla="*/ 242371 h 253388"/>
              <a:gd name="connsiteX0" fmla="*/ 0 w 3888955"/>
              <a:gd name="connsiteY0" fmla="*/ 253388 h 253388"/>
              <a:gd name="connsiteX1" fmla="*/ 104489 w 3888955"/>
              <a:gd name="connsiteY1" fmla="*/ 122722 h 253388"/>
              <a:gd name="connsiteX2" fmla="*/ 318803 w 3888955"/>
              <a:gd name="connsiteY2" fmla="*/ 122722 h 253388"/>
              <a:gd name="connsiteX3" fmla="*/ 675993 w 3888955"/>
              <a:gd name="connsiteY3" fmla="*/ 51284 h 253388"/>
              <a:gd name="connsiteX4" fmla="*/ 890307 w 3888955"/>
              <a:gd name="connsiteY4" fmla="*/ 51284 h 253388"/>
              <a:gd name="connsiteX5" fmla="*/ 1104621 w 3888955"/>
              <a:gd name="connsiteY5" fmla="*/ 51284 h 253388"/>
              <a:gd name="connsiteX6" fmla="*/ 1533249 w 3888955"/>
              <a:gd name="connsiteY6" fmla="*/ 51284 h 253388"/>
              <a:gd name="connsiteX7" fmla="*/ 2126256 w 3888955"/>
              <a:gd name="connsiteY7" fmla="*/ 0 h 253388"/>
              <a:gd name="connsiteX8" fmla="*/ 3040656 w 3888955"/>
              <a:gd name="connsiteY8" fmla="*/ 11017 h 253388"/>
              <a:gd name="connsiteX9" fmla="*/ 3734718 w 3888955"/>
              <a:gd name="connsiteY9" fmla="*/ 143219 h 253388"/>
              <a:gd name="connsiteX10" fmla="*/ 3844887 w 3888955"/>
              <a:gd name="connsiteY10" fmla="*/ 176270 h 253388"/>
              <a:gd name="connsiteX11" fmla="*/ 3877938 w 3888955"/>
              <a:gd name="connsiteY11" fmla="*/ 209320 h 253388"/>
              <a:gd name="connsiteX12" fmla="*/ 3888955 w 3888955"/>
              <a:gd name="connsiteY12" fmla="*/ 242371 h 253388"/>
              <a:gd name="connsiteX0" fmla="*/ 0 w 3888955"/>
              <a:gd name="connsiteY0" fmla="*/ 266241 h 266241"/>
              <a:gd name="connsiteX1" fmla="*/ 104489 w 3888955"/>
              <a:gd name="connsiteY1" fmla="*/ 135575 h 266241"/>
              <a:gd name="connsiteX2" fmla="*/ 318803 w 3888955"/>
              <a:gd name="connsiteY2" fmla="*/ 135575 h 266241"/>
              <a:gd name="connsiteX3" fmla="*/ 675993 w 3888955"/>
              <a:gd name="connsiteY3" fmla="*/ 64137 h 266241"/>
              <a:gd name="connsiteX4" fmla="*/ 890307 w 3888955"/>
              <a:gd name="connsiteY4" fmla="*/ 64137 h 266241"/>
              <a:gd name="connsiteX5" fmla="*/ 1104621 w 3888955"/>
              <a:gd name="connsiteY5" fmla="*/ 64137 h 266241"/>
              <a:gd name="connsiteX6" fmla="*/ 1533249 w 3888955"/>
              <a:gd name="connsiteY6" fmla="*/ 64137 h 266241"/>
              <a:gd name="connsiteX7" fmla="*/ 2126256 w 3888955"/>
              <a:gd name="connsiteY7" fmla="*/ 12853 h 266241"/>
              <a:gd name="connsiteX8" fmla="*/ 3040656 w 3888955"/>
              <a:gd name="connsiteY8" fmla="*/ 23870 h 266241"/>
              <a:gd name="connsiteX9" fmla="*/ 3734718 w 3888955"/>
              <a:gd name="connsiteY9" fmla="*/ 156072 h 266241"/>
              <a:gd name="connsiteX10" fmla="*/ 3844887 w 3888955"/>
              <a:gd name="connsiteY10" fmla="*/ 189123 h 266241"/>
              <a:gd name="connsiteX11" fmla="*/ 3877938 w 3888955"/>
              <a:gd name="connsiteY11" fmla="*/ 222173 h 266241"/>
              <a:gd name="connsiteX12" fmla="*/ 3888955 w 3888955"/>
              <a:gd name="connsiteY12" fmla="*/ 255224 h 266241"/>
              <a:gd name="connsiteX0" fmla="*/ 0 w 3888955"/>
              <a:gd name="connsiteY0" fmla="*/ 262768 h 274979"/>
              <a:gd name="connsiteX1" fmla="*/ 104489 w 3888955"/>
              <a:gd name="connsiteY1" fmla="*/ 132102 h 274979"/>
              <a:gd name="connsiteX2" fmla="*/ 318803 w 3888955"/>
              <a:gd name="connsiteY2" fmla="*/ 132102 h 274979"/>
              <a:gd name="connsiteX3" fmla="*/ 675993 w 3888955"/>
              <a:gd name="connsiteY3" fmla="*/ 60664 h 274979"/>
              <a:gd name="connsiteX4" fmla="*/ 890307 w 3888955"/>
              <a:gd name="connsiteY4" fmla="*/ 60664 h 274979"/>
              <a:gd name="connsiteX5" fmla="*/ 1104621 w 3888955"/>
              <a:gd name="connsiteY5" fmla="*/ 60664 h 274979"/>
              <a:gd name="connsiteX6" fmla="*/ 1533249 w 3888955"/>
              <a:gd name="connsiteY6" fmla="*/ 60664 h 274979"/>
              <a:gd name="connsiteX7" fmla="*/ 1890439 w 3888955"/>
              <a:gd name="connsiteY7" fmla="*/ 274979 h 274979"/>
              <a:gd name="connsiteX8" fmla="*/ 3040656 w 3888955"/>
              <a:gd name="connsiteY8" fmla="*/ 20397 h 274979"/>
              <a:gd name="connsiteX9" fmla="*/ 3734718 w 3888955"/>
              <a:gd name="connsiteY9" fmla="*/ 152599 h 274979"/>
              <a:gd name="connsiteX10" fmla="*/ 3844887 w 3888955"/>
              <a:gd name="connsiteY10" fmla="*/ 185650 h 274979"/>
              <a:gd name="connsiteX11" fmla="*/ 3877938 w 3888955"/>
              <a:gd name="connsiteY11" fmla="*/ 218700 h 274979"/>
              <a:gd name="connsiteX12" fmla="*/ 3888955 w 3888955"/>
              <a:gd name="connsiteY12" fmla="*/ 251751 h 274979"/>
              <a:gd name="connsiteX0" fmla="*/ 0 w 3888955"/>
              <a:gd name="connsiteY0" fmla="*/ 262768 h 274979"/>
              <a:gd name="connsiteX1" fmla="*/ 104489 w 3888955"/>
              <a:gd name="connsiteY1" fmla="*/ 132102 h 274979"/>
              <a:gd name="connsiteX2" fmla="*/ 318803 w 3888955"/>
              <a:gd name="connsiteY2" fmla="*/ 132102 h 274979"/>
              <a:gd name="connsiteX3" fmla="*/ 675993 w 3888955"/>
              <a:gd name="connsiteY3" fmla="*/ 60664 h 274979"/>
              <a:gd name="connsiteX4" fmla="*/ 890307 w 3888955"/>
              <a:gd name="connsiteY4" fmla="*/ 60664 h 274979"/>
              <a:gd name="connsiteX5" fmla="*/ 1104621 w 3888955"/>
              <a:gd name="connsiteY5" fmla="*/ 60664 h 274979"/>
              <a:gd name="connsiteX6" fmla="*/ 1533249 w 3888955"/>
              <a:gd name="connsiteY6" fmla="*/ 60664 h 274979"/>
              <a:gd name="connsiteX7" fmla="*/ 1890439 w 3888955"/>
              <a:gd name="connsiteY7" fmla="*/ 274979 h 274979"/>
              <a:gd name="connsiteX8" fmla="*/ 3040656 w 3888955"/>
              <a:gd name="connsiteY8" fmla="*/ 20397 h 274979"/>
              <a:gd name="connsiteX9" fmla="*/ 3734718 w 3888955"/>
              <a:gd name="connsiteY9" fmla="*/ 152599 h 274979"/>
              <a:gd name="connsiteX10" fmla="*/ 3844887 w 3888955"/>
              <a:gd name="connsiteY10" fmla="*/ 185650 h 274979"/>
              <a:gd name="connsiteX11" fmla="*/ 3888955 w 3888955"/>
              <a:gd name="connsiteY11" fmla="*/ 251751 h 274979"/>
              <a:gd name="connsiteX0" fmla="*/ 0 w 3888955"/>
              <a:gd name="connsiteY0" fmla="*/ 262768 h 274979"/>
              <a:gd name="connsiteX1" fmla="*/ 104489 w 3888955"/>
              <a:gd name="connsiteY1" fmla="*/ 132102 h 274979"/>
              <a:gd name="connsiteX2" fmla="*/ 318803 w 3888955"/>
              <a:gd name="connsiteY2" fmla="*/ 132102 h 274979"/>
              <a:gd name="connsiteX3" fmla="*/ 675993 w 3888955"/>
              <a:gd name="connsiteY3" fmla="*/ 60664 h 274979"/>
              <a:gd name="connsiteX4" fmla="*/ 890307 w 3888955"/>
              <a:gd name="connsiteY4" fmla="*/ 60664 h 274979"/>
              <a:gd name="connsiteX5" fmla="*/ 1104621 w 3888955"/>
              <a:gd name="connsiteY5" fmla="*/ 60664 h 274979"/>
              <a:gd name="connsiteX6" fmla="*/ 1533249 w 3888955"/>
              <a:gd name="connsiteY6" fmla="*/ 60664 h 274979"/>
              <a:gd name="connsiteX7" fmla="*/ 1890439 w 3888955"/>
              <a:gd name="connsiteY7" fmla="*/ 274979 h 274979"/>
              <a:gd name="connsiteX8" fmla="*/ 3040656 w 3888955"/>
              <a:gd name="connsiteY8" fmla="*/ 20397 h 274979"/>
              <a:gd name="connsiteX9" fmla="*/ 3734718 w 3888955"/>
              <a:gd name="connsiteY9" fmla="*/ 152599 h 274979"/>
              <a:gd name="connsiteX10" fmla="*/ 3888955 w 3888955"/>
              <a:gd name="connsiteY10" fmla="*/ 251751 h 274979"/>
              <a:gd name="connsiteX0" fmla="*/ 0 w 3888955"/>
              <a:gd name="connsiteY0" fmla="*/ 246242 h 258453"/>
              <a:gd name="connsiteX1" fmla="*/ 104489 w 3888955"/>
              <a:gd name="connsiteY1" fmla="*/ 115576 h 258453"/>
              <a:gd name="connsiteX2" fmla="*/ 318803 w 3888955"/>
              <a:gd name="connsiteY2" fmla="*/ 115576 h 258453"/>
              <a:gd name="connsiteX3" fmla="*/ 675993 w 3888955"/>
              <a:gd name="connsiteY3" fmla="*/ 44138 h 258453"/>
              <a:gd name="connsiteX4" fmla="*/ 890307 w 3888955"/>
              <a:gd name="connsiteY4" fmla="*/ 44138 h 258453"/>
              <a:gd name="connsiteX5" fmla="*/ 1104621 w 3888955"/>
              <a:gd name="connsiteY5" fmla="*/ 44138 h 258453"/>
              <a:gd name="connsiteX6" fmla="*/ 1533249 w 3888955"/>
              <a:gd name="connsiteY6" fmla="*/ 44138 h 258453"/>
              <a:gd name="connsiteX7" fmla="*/ 1890439 w 3888955"/>
              <a:gd name="connsiteY7" fmla="*/ 258453 h 258453"/>
              <a:gd name="connsiteX8" fmla="*/ 3040656 w 3888955"/>
              <a:gd name="connsiteY8" fmla="*/ 3871 h 258453"/>
              <a:gd name="connsiteX9" fmla="*/ 3888955 w 3888955"/>
              <a:gd name="connsiteY9" fmla="*/ 235225 h 258453"/>
              <a:gd name="connsiteX0" fmla="*/ 0 w 3888955"/>
              <a:gd name="connsiteY0" fmla="*/ 246242 h 265164"/>
              <a:gd name="connsiteX1" fmla="*/ 104489 w 3888955"/>
              <a:gd name="connsiteY1" fmla="*/ 115576 h 265164"/>
              <a:gd name="connsiteX2" fmla="*/ 318803 w 3888955"/>
              <a:gd name="connsiteY2" fmla="*/ 115576 h 265164"/>
              <a:gd name="connsiteX3" fmla="*/ 675993 w 3888955"/>
              <a:gd name="connsiteY3" fmla="*/ 44138 h 265164"/>
              <a:gd name="connsiteX4" fmla="*/ 890307 w 3888955"/>
              <a:gd name="connsiteY4" fmla="*/ 44138 h 265164"/>
              <a:gd name="connsiteX5" fmla="*/ 1104621 w 3888955"/>
              <a:gd name="connsiteY5" fmla="*/ 44138 h 265164"/>
              <a:gd name="connsiteX6" fmla="*/ 1890439 w 3888955"/>
              <a:gd name="connsiteY6" fmla="*/ 258453 h 265164"/>
              <a:gd name="connsiteX7" fmla="*/ 3040656 w 3888955"/>
              <a:gd name="connsiteY7" fmla="*/ 3871 h 265164"/>
              <a:gd name="connsiteX8" fmla="*/ 3888955 w 3888955"/>
              <a:gd name="connsiteY8" fmla="*/ 235225 h 265164"/>
              <a:gd name="connsiteX0" fmla="*/ 0 w 3888955"/>
              <a:gd name="connsiteY0" fmla="*/ 246242 h 258453"/>
              <a:gd name="connsiteX1" fmla="*/ 104489 w 3888955"/>
              <a:gd name="connsiteY1" fmla="*/ 115576 h 258453"/>
              <a:gd name="connsiteX2" fmla="*/ 318803 w 3888955"/>
              <a:gd name="connsiteY2" fmla="*/ 115576 h 258453"/>
              <a:gd name="connsiteX3" fmla="*/ 675993 w 3888955"/>
              <a:gd name="connsiteY3" fmla="*/ 44138 h 258453"/>
              <a:gd name="connsiteX4" fmla="*/ 890307 w 3888955"/>
              <a:gd name="connsiteY4" fmla="*/ 44138 h 258453"/>
              <a:gd name="connsiteX5" fmla="*/ 1890439 w 3888955"/>
              <a:gd name="connsiteY5" fmla="*/ 258453 h 258453"/>
              <a:gd name="connsiteX6" fmla="*/ 3040656 w 3888955"/>
              <a:gd name="connsiteY6" fmla="*/ 3871 h 258453"/>
              <a:gd name="connsiteX7" fmla="*/ 3888955 w 3888955"/>
              <a:gd name="connsiteY7" fmla="*/ 235225 h 258453"/>
              <a:gd name="connsiteX0" fmla="*/ 0 w 3888955"/>
              <a:gd name="connsiteY0" fmla="*/ 246242 h 265164"/>
              <a:gd name="connsiteX1" fmla="*/ 104489 w 3888955"/>
              <a:gd name="connsiteY1" fmla="*/ 115576 h 265164"/>
              <a:gd name="connsiteX2" fmla="*/ 318803 w 3888955"/>
              <a:gd name="connsiteY2" fmla="*/ 115576 h 265164"/>
              <a:gd name="connsiteX3" fmla="*/ 675993 w 3888955"/>
              <a:gd name="connsiteY3" fmla="*/ 44138 h 265164"/>
              <a:gd name="connsiteX4" fmla="*/ 1890439 w 3888955"/>
              <a:gd name="connsiteY4" fmla="*/ 258453 h 265164"/>
              <a:gd name="connsiteX5" fmla="*/ 3040656 w 3888955"/>
              <a:gd name="connsiteY5" fmla="*/ 3871 h 265164"/>
              <a:gd name="connsiteX6" fmla="*/ 3888955 w 3888955"/>
              <a:gd name="connsiteY6" fmla="*/ 235225 h 265164"/>
              <a:gd name="connsiteX0" fmla="*/ 0 w 3888955"/>
              <a:gd name="connsiteY0" fmla="*/ 246242 h 277071"/>
              <a:gd name="connsiteX1" fmla="*/ 104489 w 3888955"/>
              <a:gd name="connsiteY1" fmla="*/ 115576 h 277071"/>
              <a:gd name="connsiteX2" fmla="*/ 318803 w 3888955"/>
              <a:gd name="connsiteY2" fmla="*/ 115576 h 277071"/>
              <a:gd name="connsiteX3" fmla="*/ 1890439 w 3888955"/>
              <a:gd name="connsiteY3" fmla="*/ 258453 h 277071"/>
              <a:gd name="connsiteX4" fmla="*/ 3040656 w 3888955"/>
              <a:gd name="connsiteY4" fmla="*/ 3871 h 277071"/>
              <a:gd name="connsiteX5" fmla="*/ 3888955 w 3888955"/>
              <a:gd name="connsiteY5" fmla="*/ 235225 h 277071"/>
              <a:gd name="connsiteX0" fmla="*/ 0 w 3888955"/>
              <a:gd name="connsiteY0" fmla="*/ 246242 h 277070"/>
              <a:gd name="connsiteX1" fmla="*/ 104489 w 3888955"/>
              <a:gd name="connsiteY1" fmla="*/ 115576 h 277070"/>
              <a:gd name="connsiteX2" fmla="*/ 1890439 w 3888955"/>
              <a:gd name="connsiteY2" fmla="*/ 258453 h 277070"/>
              <a:gd name="connsiteX3" fmla="*/ 3040656 w 3888955"/>
              <a:gd name="connsiteY3" fmla="*/ 3871 h 277070"/>
              <a:gd name="connsiteX4" fmla="*/ 3888955 w 3888955"/>
              <a:gd name="connsiteY4" fmla="*/ 235225 h 277070"/>
              <a:gd name="connsiteX0" fmla="*/ 0 w 3888955"/>
              <a:gd name="connsiteY0" fmla="*/ 246242 h 258453"/>
              <a:gd name="connsiteX1" fmla="*/ 1890439 w 3888955"/>
              <a:gd name="connsiteY1" fmla="*/ 258453 h 258453"/>
              <a:gd name="connsiteX2" fmla="*/ 3040656 w 3888955"/>
              <a:gd name="connsiteY2" fmla="*/ 3871 h 258453"/>
              <a:gd name="connsiteX3" fmla="*/ 3888955 w 3888955"/>
              <a:gd name="connsiteY3" fmla="*/ 235225 h 258453"/>
              <a:gd name="connsiteX0" fmla="*/ 0 w 3888955"/>
              <a:gd name="connsiteY0" fmla="*/ 245450 h 295339"/>
              <a:gd name="connsiteX1" fmla="*/ 1890439 w 3888955"/>
              <a:gd name="connsiteY1" fmla="*/ 257661 h 295339"/>
              <a:gd name="connsiteX2" fmla="*/ 1909476 w 3888955"/>
              <a:gd name="connsiteY2" fmla="*/ 252909 h 295339"/>
              <a:gd name="connsiteX3" fmla="*/ 3040656 w 3888955"/>
              <a:gd name="connsiteY3" fmla="*/ 3079 h 295339"/>
              <a:gd name="connsiteX4" fmla="*/ 3888955 w 3888955"/>
              <a:gd name="connsiteY4" fmla="*/ 234433 h 295339"/>
              <a:gd name="connsiteX0" fmla="*/ 172666 w 2171182"/>
              <a:gd name="connsiteY0" fmla="*/ 257661 h 295339"/>
              <a:gd name="connsiteX1" fmla="*/ 191703 w 2171182"/>
              <a:gd name="connsiteY1" fmla="*/ 252909 h 295339"/>
              <a:gd name="connsiteX2" fmla="*/ 1322883 w 2171182"/>
              <a:gd name="connsiteY2" fmla="*/ 3079 h 295339"/>
              <a:gd name="connsiteX3" fmla="*/ 2171182 w 2171182"/>
              <a:gd name="connsiteY3" fmla="*/ 234433 h 295339"/>
              <a:gd name="connsiteX0" fmla="*/ 0 w 1998516"/>
              <a:gd name="connsiteY0" fmla="*/ 257661 h 257661"/>
              <a:gd name="connsiteX1" fmla="*/ 1150217 w 1998516"/>
              <a:gd name="connsiteY1" fmla="*/ 3079 h 257661"/>
              <a:gd name="connsiteX2" fmla="*/ 1998516 w 1998516"/>
              <a:gd name="connsiteY2" fmla="*/ 234433 h 257661"/>
              <a:gd name="connsiteX0" fmla="*/ 0 w 1998516"/>
              <a:gd name="connsiteY0" fmla="*/ 145956 h 145956"/>
              <a:gd name="connsiteX1" fmla="*/ 1071569 w 1998516"/>
              <a:gd name="connsiteY1" fmla="*/ 3079 h 145956"/>
              <a:gd name="connsiteX2" fmla="*/ 1998516 w 1998516"/>
              <a:gd name="connsiteY2" fmla="*/ 122728 h 145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8516" h="145956">
                <a:moveTo>
                  <a:pt x="0" y="145956"/>
                </a:moveTo>
                <a:cubicBezTo>
                  <a:pt x="239629" y="92918"/>
                  <a:pt x="738483" y="6950"/>
                  <a:pt x="1071569" y="3079"/>
                </a:cubicBezTo>
                <a:cubicBezTo>
                  <a:pt x="1401482" y="0"/>
                  <a:pt x="1821787" y="74529"/>
                  <a:pt x="1998516" y="122728"/>
                </a:cubicBezTo>
              </a:path>
            </a:pathLst>
          </a:cu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4857752" y="1505458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24-8=16 км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4282" y="4714884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1.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трапеция 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214282" y="4978602"/>
            <a:ext cx="3960440" cy="400110"/>
            <a:chOff x="357158" y="5000636"/>
            <a:chExt cx="3960440" cy="400110"/>
          </a:xfrm>
        </p:grpSpPr>
        <p:sp>
          <p:nvSpPr>
            <p:cNvPr id="32" name="TextBox 31"/>
            <p:cNvSpPr txBox="1"/>
            <p:nvPr/>
          </p:nvSpPr>
          <p:spPr>
            <a:xfrm>
              <a:off x="357158" y="5000636"/>
              <a:ext cx="39604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  2. АЕ     ВС    </a:t>
              </a: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3" name="Группа 65"/>
            <p:cNvGrpSpPr/>
            <p:nvPr/>
          </p:nvGrpSpPr>
          <p:grpSpPr>
            <a:xfrm>
              <a:off x="1184090" y="5094108"/>
              <a:ext cx="216024" cy="186390"/>
              <a:chOff x="4424404" y="4838414"/>
              <a:chExt cx="216024" cy="186390"/>
            </a:xfrm>
          </p:grpSpPr>
          <p:cxnSp>
            <p:nvCxnSpPr>
              <p:cNvPr id="34" name="Прямая соединительная линия 33"/>
              <p:cNvCxnSpPr/>
              <p:nvPr/>
            </p:nvCxnSpPr>
            <p:spPr>
              <a:xfrm>
                <a:off x="4526166" y="4838414"/>
                <a:ext cx="0" cy="180000"/>
              </a:xfrm>
              <a:prstGeom prst="line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 rot="5400000">
                <a:off x="4532416" y="4916792"/>
                <a:ext cx="0" cy="216024"/>
              </a:xfrm>
              <a:prstGeom prst="line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" name="TextBox 36"/>
          <p:cNvSpPr txBox="1"/>
          <p:nvPr/>
        </p:nvSpPr>
        <p:spPr>
          <a:xfrm>
            <a:off x="204966" y="5214950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3.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прямоугольник: 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19669" y="5221434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Е=С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=30, ЕС=А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=8 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03265" y="5495366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4.  ВЕ=ВС-ЕС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851675" y="5484349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ВЕ=24-8=16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14282" y="5786454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5.  ∆ ВЕА - прямоугольный 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71472" y="6072206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теореме Пифагора имеем: </a:t>
            </a: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3817938" y="6007100"/>
          <a:ext cx="528955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Формула" r:id="rId4" imgW="3124080" imgH="266400" progId="Equation.3">
                  <p:embed/>
                </p:oleObj>
              </mc:Choice>
              <mc:Fallback>
                <p:oleObj name="Формула" r:id="rId4" imgW="3124080" imgH="266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7938" y="6007100"/>
                        <a:ext cx="5289550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428596" y="641725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Ответ:</a:t>
            </a:r>
            <a:r>
              <a:rPr lang="ru-RU" dirty="0" smtClean="0"/>
              <a:t> </a:t>
            </a:r>
            <a:r>
              <a:rPr lang="ru-RU" b="1" dirty="0" smtClean="0"/>
              <a:t>34 км</a:t>
            </a:r>
            <a:endParaRPr lang="ru-RU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1142976" y="2753021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34 км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429124" y="2643182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34 км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86074E-6 L 0.00243 -0.45177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2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9.62295E-7 L -0.21736 -0.00278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7" grpId="0" animBg="1"/>
      <p:bldP spid="5" grpId="0"/>
      <p:bldP spid="5" grpId="1"/>
      <p:bldP spid="12" grpId="0"/>
      <p:bldP spid="13" grpId="0"/>
      <p:bldP spid="14" grpId="0"/>
      <p:bldP spid="15" grpId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0" grpId="1"/>
      <p:bldP spid="21" grpId="0" autoUpdateAnimBg="0"/>
      <p:bldP spid="21" grpId="1"/>
      <p:bldP spid="22" grpId="0"/>
      <p:bldP spid="22" grpId="1"/>
      <p:bldP spid="24" grpId="0" animBg="1"/>
      <p:bldP spid="25" grpId="0"/>
      <p:bldP spid="26" grpId="0" animBg="1"/>
      <p:bldP spid="28" grpId="0" animBg="1"/>
      <p:bldP spid="29" grpId="0"/>
      <p:bldP spid="31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45" grpId="0" autoUpdateAnimBg="0"/>
      <p:bldP spid="4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4071935" y="1857364"/>
          <a:ext cx="1857388" cy="581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Формула" r:id="rId3" imgW="1257120" imgH="393480" progId="Equation.3">
                  <p:embed/>
                </p:oleObj>
              </mc:Choice>
              <mc:Fallback>
                <p:oleObj name="Формула" r:id="rId3" imgW="125712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5" y="1857364"/>
                        <a:ext cx="1857388" cy="5816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Прямоугольник 68"/>
          <p:cNvSpPr/>
          <p:nvPr/>
        </p:nvSpPr>
        <p:spPr>
          <a:xfrm>
            <a:off x="5286380" y="1857364"/>
            <a:ext cx="642942" cy="571504"/>
          </a:xfrm>
          <a:prstGeom prst="rect">
            <a:avLst/>
          </a:prstGeom>
          <a:solidFill>
            <a:srgbClr val="CC00CC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000364" y="-5308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ПЛАН МЕСТНОСТИ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428604"/>
            <a:ext cx="892971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Определите, на какой маршрут до станции потребуется меньше всего времени. В ответе укажите, сколько минут потратят на дорогу Юра с дедушкой, если поедут этим маршрутом.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71406" y="1357298"/>
            <a:ext cx="6286575" cy="4501809"/>
            <a:chOff x="214282" y="1945131"/>
            <a:chExt cx="6286575" cy="4501809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5751" y="2064022"/>
              <a:ext cx="3862612" cy="40465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" name="TextBox 12"/>
            <p:cNvSpPr txBox="1"/>
            <p:nvPr/>
          </p:nvSpPr>
          <p:spPr>
            <a:xfrm>
              <a:off x="285751" y="5606799"/>
              <a:ext cx="33575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rgbClr val="000099"/>
                  </a:solidFill>
                  <a:latin typeface="Calibri" pitchFamily="34" charset="0"/>
                  <a:cs typeface="Calibri" pitchFamily="34" charset="0"/>
                </a:rPr>
                <a:t>ШОКША</a:t>
              </a:r>
              <a:endParaRPr lang="ru-RU" sz="16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28627" y="1945131"/>
              <a:ext cx="33575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rPr>
                <a:t>КАЗАКОВО</a:t>
              </a:r>
              <a:endParaRPr lang="ru-RU" sz="16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143271" y="5539065"/>
              <a:ext cx="33575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rPr>
                <a:t>БОР</a:t>
              </a:r>
              <a:endParaRPr lang="ru-RU" sz="16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00329" y="1967165"/>
              <a:ext cx="33575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rgbClr val="000099"/>
                  </a:solidFill>
                  <a:latin typeface="Calibri" pitchFamily="34" charset="0"/>
                  <a:cs typeface="Calibri" pitchFamily="34" charset="0"/>
                </a:rPr>
                <a:t>ЗАУЛКИ</a:t>
              </a:r>
              <a:endParaRPr lang="ru-RU" sz="16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81805" y="3868621"/>
              <a:ext cx="33575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rgbClr val="000099"/>
                  </a:solidFill>
                  <a:latin typeface="Calibri" pitchFamily="34" charset="0"/>
                  <a:cs typeface="Calibri" pitchFamily="34" charset="0"/>
                </a:rPr>
                <a:t>МАЛАХОВО</a:t>
              </a:r>
              <a:endParaRPr lang="ru-RU" sz="16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graphicFrame>
          <p:nvGraphicFramePr>
            <p:cNvPr id="18" name="Объект 17"/>
            <p:cNvGraphicFramePr>
              <a:graphicFrameLocks noChangeAspect="1"/>
            </p:cNvGraphicFramePr>
            <p:nvPr/>
          </p:nvGraphicFramePr>
          <p:xfrm>
            <a:off x="1571604" y="6072206"/>
            <a:ext cx="1500197" cy="3747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0" name="Формула" r:id="rId6" imgW="914400" imgH="228600" progId="Equation.3">
                    <p:embed/>
                  </p:oleObj>
                </mc:Choice>
                <mc:Fallback>
                  <p:oleObj name="Формула" r:id="rId6" imgW="914400" imgH="2286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71604" y="6072206"/>
                          <a:ext cx="1500197" cy="3747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3"/>
            <p:cNvGraphicFramePr>
              <a:graphicFrameLocks noChangeAspect="1"/>
            </p:cNvGraphicFramePr>
            <p:nvPr/>
          </p:nvGraphicFramePr>
          <p:xfrm>
            <a:off x="214282" y="4857760"/>
            <a:ext cx="1406522" cy="3613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1" name="Формула" r:id="rId8" imgW="888840" imgH="228600" progId="Equation.3">
                    <p:embed/>
                  </p:oleObj>
                </mc:Choice>
                <mc:Fallback>
                  <p:oleObj name="Формула" r:id="rId8" imgW="888840" imgH="2286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282" y="4857760"/>
                          <a:ext cx="1406522" cy="3613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0" name="Прямая соединительная линия 19"/>
            <p:cNvCxnSpPr/>
            <p:nvPr/>
          </p:nvCxnSpPr>
          <p:spPr>
            <a:xfrm>
              <a:off x="3286116" y="2357430"/>
              <a:ext cx="0" cy="3214710"/>
            </a:xfrm>
            <a:prstGeom prst="line">
              <a:avLst/>
            </a:prstGeom>
            <a:ln w="31750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071802" y="3714752"/>
              <a:ext cx="12858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  30 км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785918" y="4429132"/>
              <a:ext cx="12858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20 км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714480" y="5681979"/>
              <a:ext cx="12858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  8 км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81363" y="3967467"/>
              <a:ext cx="12858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34 км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183592" y="1142984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5-4-3-1    </a:t>
            </a:r>
            <a:endParaRPr lang="ru-RU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989083" y="1884734"/>
            <a:ext cx="1548000" cy="9520"/>
          </a:xfrm>
          <a:prstGeom prst="line">
            <a:avLst/>
          </a:prstGeom>
          <a:ln w="412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2744680" y="2132099"/>
            <a:ext cx="9520" cy="720000"/>
          </a:xfrm>
          <a:prstGeom prst="line">
            <a:avLst/>
          </a:prstGeom>
          <a:ln w="412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2736646" y="3379312"/>
            <a:ext cx="9520" cy="1548000"/>
          </a:xfrm>
          <a:prstGeom prst="line">
            <a:avLst/>
          </a:prstGeom>
          <a:ln w="412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214414" y="142873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24 км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4071934" y="1500174"/>
          <a:ext cx="1601474" cy="400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2" name="Формула" r:id="rId10" imgW="914400" imgH="228600" progId="Equation.3">
                  <p:embed/>
                </p:oleObj>
              </mc:Choice>
              <mc:Fallback>
                <p:oleObj name="Формула" r:id="rId10" imgW="9144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4" y="1500174"/>
                        <a:ext cx="1601474" cy="400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5715008" y="1405582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54 км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7858148" y="1204894"/>
          <a:ext cx="857256" cy="984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3" name="Формула" r:id="rId11" imgW="342720" imgH="393480" progId="Equation.3">
                  <p:embed/>
                </p:oleObj>
              </mc:Choice>
              <mc:Fallback>
                <p:oleObj name="Формула" r:id="rId11" imgW="34272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48" y="1204894"/>
                        <a:ext cx="857256" cy="984256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Прямая соединительная линия 32"/>
          <p:cNvCxnSpPr/>
          <p:nvPr/>
        </p:nvCxnSpPr>
        <p:spPr>
          <a:xfrm flipH="1" flipV="1">
            <a:off x="924358" y="2055530"/>
            <a:ext cx="718684" cy="3087982"/>
          </a:xfrm>
          <a:prstGeom prst="line">
            <a:avLst/>
          </a:prstGeom>
          <a:ln w="41275">
            <a:solidFill>
              <a:srgbClr val="008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736200" y="5132542"/>
            <a:ext cx="756000" cy="9520"/>
          </a:xfrm>
          <a:prstGeom prst="line">
            <a:avLst/>
          </a:prstGeom>
          <a:ln w="412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469344" y="2285992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5-2-1    </a:t>
            </a:r>
            <a:endParaRPr lang="ru-RU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" name="Object 6"/>
          <p:cNvGraphicFramePr>
            <a:graphicFrameLocks noChangeAspect="1"/>
          </p:cNvGraphicFramePr>
          <p:nvPr/>
        </p:nvGraphicFramePr>
        <p:xfrm>
          <a:off x="4022725" y="2571744"/>
          <a:ext cx="155733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4" name="Формула" r:id="rId13" imgW="888840" imgH="228600" progId="Equation.3">
                  <p:embed/>
                </p:oleObj>
              </mc:Choice>
              <mc:Fallback>
                <p:oleObj name="Формула" r:id="rId13" imgW="88884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2725" y="2571744"/>
                        <a:ext cx="1557338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4000496" y="2786058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34 км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4010025" y="3210268"/>
          <a:ext cx="2062173" cy="575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5" name="Формула" r:id="rId15" imgW="1409400" imgH="393480" progId="Equation.3">
                  <p:embed/>
                </p:oleObj>
              </mc:Choice>
              <mc:Fallback>
                <p:oleObj name="Формула" r:id="rId15" imgW="140940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0025" y="3210268"/>
                        <a:ext cx="2062173" cy="5759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6"/>
          <p:cNvGraphicFramePr>
            <a:graphicFrameLocks noChangeAspect="1"/>
          </p:cNvGraphicFramePr>
          <p:nvPr/>
        </p:nvGraphicFramePr>
        <p:xfrm>
          <a:off x="6643688" y="2571748"/>
          <a:ext cx="1601787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6" name="Формула" r:id="rId17" imgW="914400" imgH="228600" progId="Equation.3">
                  <p:embed/>
                </p:oleObj>
              </mc:Choice>
              <mc:Fallback>
                <p:oleObj name="Формула" r:id="rId17" imgW="91440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8" y="2571748"/>
                        <a:ext cx="1601787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6643702" y="2786058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8 км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" name="Object 10"/>
          <p:cNvGraphicFramePr>
            <a:graphicFrameLocks noChangeAspect="1"/>
          </p:cNvGraphicFramePr>
          <p:nvPr/>
        </p:nvGraphicFramePr>
        <p:xfrm>
          <a:off x="6715140" y="3143248"/>
          <a:ext cx="1143008" cy="590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7" name="Формула" r:id="rId19" imgW="761760" imgH="393480" progId="Equation.3">
                  <p:embed/>
                </p:oleObj>
              </mc:Choice>
              <mc:Fallback>
                <p:oleObj name="Формула" r:id="rId19" imgW="76176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40" y="3143248"/>
                        <a:ext cx="1143008" cy="5905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3" name="Object 13"/>
          <p:cNvGraphicFramePr>
            <a:graphicFrameLocks noChangeAspect="1"/>
          </p:cNvGraphicFramePr>
          <p:nvPr/>
        </p:nvGraphicFramePr>
        <p:xfrm>
          <a:off x="4003675" y="3752856"/>
          <a:ext cx="492283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8" name="Формула" r:id="rId21" imgW="3632040" imgH="393480" progId="Equation.3">
                  <p:embed/>
                </p:oleObj>
              </mc:Choice>
              <mc:Fallback>
                <p:oleObj name="Формула" r:id="rId21" imgW="363204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3675" y="3752856"/>
                        <a:ext cx="4922838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Прямая соединительная линия 42"/>
          <p:cNvCxnSpPr/>
          <p:nvPr/>
        </p:nvCxnSpPr>
        <p:spPr>
          <a:xfrm flipH="1">
            <a:off x="2725629" y="3351942"/>
            <a:ext cx="9520" cy="1548000"/>
          </a:xfrm>
          <a:prstGeom prst="line">
            <a:avLst/>
          </a:prstGeom>
          <a:ln w="412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 flipV="1">
            <a:off x="1071538" y="2071678"/>
            <a:ext cx="1428760" cy="857256"/>
          </a:xfrm>
          <a:prstGeom prst="line">
            <a:avLst/>
          </a:prstGeom>
          <a:ln w="41275">
            <a:solidFill>
              <a:srgbClr val="008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755096" y="4214818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5-3-1    </a:t>
            </a:r>
            <a:endParaRPr lang="ru-RU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3" name="Object 6"/>
          <p:cNvGraphicFramePr>
            <a:graphicFrameLocks noChangeAspect="1"/>
          </p:cNvGraphicFramePr>
          <p:nvPr/>
        </p:nvGraphicFramePr>
        <p:xfrm>
          <a:off x="4175125" y="4429132"/>
          <a:ext cx="155733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9" name="Формула" r:id="rId23" imgW="888840" imgH="228600" progId="Equation.3">
                  <p:embed/>
                </p:oleObj>
              </mc:Choice>
              <mc:Fallback>
                <p:oleObj name="Формула" r:id="rId23" imgW="888840" imgH="2286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25" y="4429132"/>
                        <a:ext cx="1557338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10"/>
          <p:cNvGraphicFramePr>
            <a:graphicFrameLocks noChangeAspect="1"/>
          </p:cNvGraphicFramePr>
          <p:nvPr/>
        </p:nvGraphicFramePr>
        <p:xfrm>
          <a:off x="4162425" y="5357826"/>
          <a:ext cx="2062163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0" name="Формула" r:id="rId24" imgW="1409400" imgH="393480" progId="Equation.3">
                  <p:embed/>
                </p:oleObj>
              </mc:Choice>
              <mc:Fallback>
                <p:oleObj name="Формула" r:id="rId24" imgW="1409400" imgH="3934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2425" y="5357826"/>
                        <a:ext cx="2062163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6"/>
          <p:cNvGraphicFramePr>
            <a:graphicFrameLocks noChangeAspect="1"/>
          </p:cNvGraphicFramePr>
          <p:nvPr/>
        </p:nvGraphicFramePr>
        <p:xfrm>
          <a:off x="6929454" y="4429132"/>
          <a:ext cx="1601787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1" name="Формула" r:id="rId26" imgW="914400" imgH="228600" progId="Equation.3">
                  <p:embed/>
                </p:oleObj>
              </mc:Choice>
              <mc:Fallback>
                <p:oleObj name="Формула" r:id="rId26" imgW="914400" imgH="22860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9454" y="4429132"/>
                        <a:ext cx="1601787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6929468" y="4643442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20 км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8" name="Object 10"/>
          <p:cNvGraphicFramePr>
            <a:graphicFrameLocks noChangeAspect="1"/>
          </p:cNvGraphicFramePr>
          <p:nvPr/>
        </p:nvGraphicFramePr>
        <p:xfrm>
          <a:off x="6938963" y="5053028"/>
          <a:ext cx="19812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2" name="Формула" r:id="rId27" imgW="1320480" imgH="393480" progId="Equation.3">
                  <p:embed/>
                </p:oleObj>
              </mc:Choice>
              <mc:Fallback>
                <p:oleObj name="Формула" r:id="rId27" imgW="1320480" imgH="39348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8963" y="5053028"/>
                        <a:ext cx="19812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13"/>
          <p:cNvGraphicFramePr>
            <a:graphicFrameLocks noChangeAspect="1"/>
          </p:cNvGraphicFramePr>
          <p:nvPr/>
        </p:nvGraphicFramePr>
        <p:xfrm>
          <a:off x="3786182" y="5895975"/>
          <a:ext cx="438943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3" name="Формула" r:id="rId29" imgW="3238200" imgH="393480" progId="Equation.3">
                  <p:embed/>
                </p:oleObj>
              </mc:Choice>
              <mc:Fallback>
                <p:oleObj name="Формула" r:id="rId29" imgW="3238200" imgH="39348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2" y="5895975"/>
                        <a:ext cx="4389438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Прямоугольный треугольник 59"/>
          <p:cNvSpPr/>
          <p:nvPr/>
        </p:nvSpPr>
        <p:spPr>
          <a:xfrm rot="16200000" flipH="1">
            <a:off x="1203397" y="1552560"/>
            <a:ext cx="1143008" cy="1857388"/>
          </a:xfrm>
          <a:prstGeom prst="rtTriangle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/>
          <p:cNvSpPr txBox="1"/>
          <p:nvPr/>
        </p:nvSpPr>
        <p:spPr>
          <a:xfrm>
            <a:off x="2571736" y="2176167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10 км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4" name="Object 24"/>
          <p:cNvGraphicFramePr>
            <a:graphicFrameLocks noChangeAspect="1"/>
          </p:cNvGraphicFramePr>
          <p:nvPr/>
        </p:nvGraphicFramePr>
        <p:xfrm>
          <a:off x="4143372" y="4740275"/>
          <a:ext cx="1519238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4" name="Формула" r:id="rId31" imgW="1104840" imgH="291960" progId="Equation.3">
                  <p:embed/>
                </p:oleObj>
              </mc:Choice>
              <mc:Fallback>
                <p:oleObj name="Формула" r:id="rId31" imgW="1104840" imgH="291960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2" y="4740275"/>
                        <a:ext cx="1519238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3" name="Прямая соединительная линия 62"/>
          <p:cNvCxnSpPr/>
          <p:nvPr/>
        </p:nvCxnSpPr>
        <p:spPr>
          <a:xfrm>
            <a:off x="6215074" y="2714620"/>
            <a:ext cx="0" cy="936000"/>
          </a:xfrm>
          <a:prstGeom prst="line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5" name="Object 25"/>
          <p:cNvGraphicFramePr>
            <a:graphicFrameLocks noChangeAspect="1"/>
          </p:cNvGraphicFramePr>
          <p:nvPr/>
        </p:nvGraphicFramePr>
        <p:xfrm>
          <a:off x="4214810" y="5097476"/>
          <a:ext cx="2655888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5" name="Формула" r:id="rId33" imgW="1930320" imgH="241200" progId="Equation.3">
                  <p:embed/>
                </p:oleObj>
              </mc:Choice>
              <mc:Fallback>
                <p:oleObj name="Формула" r:id="rId33" imgW="1930320" imgH="24120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0" y="5097476"/>
                        <a:ext cx="2655888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5" name="Прямая соединительная линия 64"/>
          <p:cNvCxnSpPr/>
          <p:nvPr/>
        </p:nvCxnSpPr>
        <p:spPr>
          <a:xfrm>
            <a:off x="6880050" y="4500570"/>
            <a:ext cx="0" cy="1404000"/>
          </a:xfrm>
          <a:prstGeom prst="line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Прямоугольник 69"/>
          <p:cNvSpPr/>
          <p:nvPr/>
        </p:nvSpPr>
        <p:spPr>
          <a:xfrm>
            <a:off x="8215338" y="3714752"/>
            <a:ext cx="642942" cy="571504"/>
          </a:xfrm>
          <a:prstGeom prst="rect">
            <a:avLst/>
          </a:prstGeom>
          <a:solidFill>
            <a:srgbClr val="CC00CC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7572396" y="5857892"/>
            <a:ext cx="642942" cy="571504"/>
          </a:xfrm>
          <a:prstGeom prst="rect">
            <a:avLst/>
          </a:prstGeom>
          <a:solidFill>
            <a:srgbClr val="CC00CC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7286644" y="785794"/>
            <a:ext cx="1620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71406" y="1126631"/>
            <a:ext cx="900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6" name="Object 26"/>
          <p:cNvGraphicFramePr>
            <a:graphicFrameLocks noChangeAspect="1"/>
          </p:cNvGraphicFramePr>
          <p:nvPr/>
        </p:nvGraphicFramePr>
        <p:xfrm>
          <a:off x="5929322" y="1857364"/>
          <a:ext cx="900113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6" name="Формула" r:id="rId35" imgW="609480" imgH="393480" progId="Equation.3">
                  <p:embed/>
                </p:oleObj>
              </mc:Choice>
              <mc:Fallback>
                <p:oleObj name="Формула" r:id="rId35" imgW="609480" imgH="39348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22" y="1857364"/>
                        <a:ext cx="900113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7" name="Object 27"/>
          <p:cNvGraphicFramePr>
            <a:graphicFrameLocks noChangeAspect="1"/>
          </p:cNvGraphicFramePr>
          <p:nvPr/>
        </p:nvGraphicFramePr>
        <p:xfrm>
          <a:off x="8215338" y="5895996"/>
          <a:ext cx="825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7" name="Формула" r:id="rId37" imgW="609480" imgH="393480" progId="Equation.3">
                  <p:embed/>
                </p:oleObj>
              </mc:Choice>
              <mc:Fallback>
                <p:oleObj name="Формула" r:id="rId37" imgW="609480" imgH="39348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5338" y="5895996"/>
                        <a:ext cx="8255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Прямоугольник 75"/>
          <p:cNvSpPr/>
          <p:nvPr/>
        </p:nvSpPr>
        <p:spPr>
          <a:xfrm>
            <a:off x="6143636" y="1857364"/>
            <a:ext cx="642942" cy="571504"/>
          </a:xfrm>
          <a:prstGeom prst="rect">
            <a:avLst/>
          </a:prstGeom>
          <a:solidFill>
            <a:srgbClr val="0080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8358214" y="5857892"/>
            <a:ext cx="642942" cy="571504"/>
          </a:xfrm>
          <a:prstGeom prst="rect">
            <a:avLst/>
          </a:prstGeom>
          <a:solidFill>
            <a:srgbClr val="0080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8215338" y="3714752"/>
            <a:ext cx="642942" cy="571504"/>
          </a:xfrm>
          <a:prstGeom prst="rect">
            <a:avLst/>
          </a:prstGeom>
          <a:solidFill>
            <a:srgbClr val="0080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TextBox 78"/>
          <p:cNvSpPr txBox="1"/>
          <p:nvPr/>
        </p:nvSpPr>
        <p:spPr>
          <a:xfrm>
            <a:off x="7643834" y="4214818"/>
            <a:ext cx="3357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НАИМЕНЬШЕЕ</a:t>
            </a:r>
            <a:endParaRPr lang="ru-RU" sz="16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>
            <a:off x="3643306" y="1071546"/>
            <a:ext cx="1692000" cy="0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8" name="Object 28"/>
          <p:cNvGraphicFramePr>
            <a:graphicFrameLocks noChangeAspect="1"/>
          </p:cNvGraphicFramePr>
          <p:nvPr/>
        </p:nvGraphicFramePr>
        <p:xfrm>
          <a:off x="398463" y="6286500"/>
          <a:ext cx="516413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8" name="Формула" r:id="rId39" imgW="3809880" imgH="393480" progId="Equation.3">
                  <p:embed/>
                </p:oleObj>
              </mc:Choice>
              <mc:Fallback>
                <p:oleObj name="Формула" r:id="rId39" imgW="3809880" imgH="39348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463" y="6286500"/>
                        <a:ext cx="5164137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TextBox 81"/>
          <p:cNvSpPr txBox="1"/>
          <p:nvPr/>
        </p:nvSpPr>
        <p:spPr>
          <a:xfrm>
            <a:off x="5572132" y="6357958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Ответ:</a:t>
            </a:r>
            <a:r>
              <a:rPr lang="ru-RU" dirty="0" smtClean="0"/>
              <a:t> </a:t>
            </a:r>
            <a:r>
              <a:rPr lang="ru-RU" b="1" dirty="0" smtClean="0"/>
              <a:t>202 минуты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00"/>
                            </p:stCondLst>
                            <p:childTnLst>
                              <p:par>
                                <p:cTn id="1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000"/>
                            </p:stCondLst>
                            <p:childTnLst>
                              <p:par>
                                <p:cTn id="1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00"/>
                            </p:stCondLst>
                            <p:childTnLst>
                              <p:par>
                                <p:cTn id="2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50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10" grpId="0"/>
      <p:bldP spid="30" grpId="0"/>
      <p:bldP spid="35" grpId="0"/>
      <p:bldP spid="37" grpId="0"/>
      <p:bldP spid="40" grpId="0"/>
      <p:bldP spid="45" grpId="0"/>
      <p:bldP spid="57" grpId="0"/>
      <p:bldP spid="60" grpId="0" animBg="1"/>
      <p:bldP spid="61" grpId="0" autoUpdateAnimBg="0"/>
      <p:bldP spid="70" grpId="0" animBg="1"/>
      <p:bldP spid="70" grpId="1" animBg="1"/>
      <p:bldP spid="71" grpId="0" animBg="1"/>
      <p:bldP spid="76" grpId="0" animBg="1"/>
      <p:bldP spid="77" grpId="0" animBg="1"/>
      <p:bldP spid="78" grpId="0" animBg="1"/>
      <p:bldP spid="79" grpId="0"/>
      <p:bldP spid="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0" y="1063228"/>
            <a:ext cx="6172200" cy="339188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№2     </a:t>
            </a:r>
            <a:r>
              <a:rPr lang="ru-RU" b="1" dirty="0">
                <a:solidFill>
                  <a:srgbClr val="FF0000"/>
                </a:solidFill>
              </a:rPr>
              <a:t>Попробуйте решить </a:t>
            </a:r>
            <a:r>
              <a:rPr lang="ru-RU" b="1" dirty="0" smtClean="0">
                <a:solidFill>
                  <a:srgbClr val="FF0000"/>
                </a:solidFill>
              </a:rPr>
              <a:t>самостоятельно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ru-RU" b="1" dirty="0" err="1" smtClean="0">
                <a:solidFill>
                  <a:srgbClr val="FF0000"/>
                </a:solidFill>
              </a:rPr>
              <a:t>д.з</a:t>
            </a:r>
            <a:r>
              <a:rPr lang="ru-RU" b="1" dirty="0" smtClean="0">
                <a:solidFill>
                  <a:srgbClr val="FF0000"/>
                </a:solidFill>
              </a:rPr>
              <a:t>.)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17371"/>
            <a:ext cx="7886700" cy="36726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               </a:t>
            </a:r>
          </a:p>
          <a:p>
            <a:endParaRPr lang="ru-RU" dirty="0"/>
          </a:p>
          <a:p>
            <a:endParaRPr lang="ru-RU" sz="2400" u="sng" dirty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92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80" y="119698"/>
            <a:ext cx="8786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Вариант для самостоятельного решения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 r="40000" b="18195"/>
          <a:stretch>
            <a:fillRect/>
          </a:stretch>
        </p:blipFill>
        <p:spPr bwMode="auto">
          <a:xfrm>
            <a:off x="0" y="642918"/>
            <a:ext cx="3429024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61440"/>
          <a:stretch>
            <a:fillRect/>
          </a:stretch>
        </p:blipFill>
        <p:spPr bwMode="auto">
          <a:xfrm>
            <a:off x="428598" y="3286124"/>
            <a:ext cx="2199470" cy="33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9156" y="714366"/>
            <a:ext cx="5472000" cy="1739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2500314"/>
            <a:ext cx="5616000" cy="2449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426</Words>
  <Application>Microsoft Office PowerPoint</Application>
  <PresentationFormat>Экран (4:3)</PresentationFormat>
  <Paragraphs>101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№2     Попробуйте решить самостоятельно (д.з.)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 Ткаченко</dc:creator>
  <cp:lastModifiedBy>777</cp:lastModifiedBy>
  <cp:revision>29</cp:revision>
  <dcterms:created xsi:type="dcterms:W3CDTF">2020-08-18T14:00:35Z</dcterms:created>
  <dcterms:modified xsi:type="dcterms:W3CDTF">2021-05-13T14:33:28Z</dcterms:modified>
</cp:coreProperties>
</file>