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0"/>
  </p:notesMasterIdLst>
  <p:sldIdLst>
    <p:sldId id="275" r:id="rId2"/>
    <p:sldId id="295" r:id="rId3"/>
    <p:sldId id="290" r:id="rId4"/>
    <p:sldId id="291" r:id="rId5"/>
    <p:sldId id="293" r:id="rId6"/>
    <p:sldId id="294" r:id="rId7"/>
    <p:sldId id="298" r:id="rId8"/>
    <p:sldId id="299" r:id="rId9"/>
    <p:sldId id="334" r:id="rId10"/>
    <p:sldId id="336" r:id="rId11"/>
    <p:sldId id="335" r:id="rId12"/>
    <p:sldId id="337" r:id="rId13"/>
    <p:sldId id="338" r:id="rId14"/>
    <p:sldId id="300" r:id="rId15"/>
    <p:sldId id="303" r:id="rId16"/>
    <p:sldId id="304" r:id="rId17"/>
    <p:sldId id="305" r:id="rId18"/>
    <p:sldId id="306" r:id="rId19"/>
    <p:sldId id="339" r:id="rId20"/>
    <p:sldId id="307" r:id="rId21"/>
    <p:sldId id="340" r:id="rId22"/>
    <p:sldId id="309" r:id="rId23"/>
    <p:sldId id="310" r:id="rId24"/>
    <p:sldId id="311" r:id="rId25"/>
    <p:sldId id="312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44" r:id="rId34"/>
    <p:sldId id="325" r:id="rId35"/>
    <p:sldId id="324" r:id="rId36"/>
    <p:sldId id="322" r:id="rId37"/>
    <p:sldId id="330" r:id="rId38"/>
    <p:sldId id="333" r:id="rId3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49" autoAdjust="0"/>
  </p:normalViewPr>
  <p:slideViewPr>
    <p:cSldViewPr>
      <p:cViewPr>
        <p:scale>
          <a:sx n="65" d="100"/>
          <a:sy n="65" d="100"/>
        </p:scale>
        <p:origin x="-153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60AB1-293F-4D6D-8D17-E24FD2DFC40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42A27-24AB-4B84-8732-2A167BDF1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79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13B-816A-4D94-A502-32F9722DF99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5AEC-3B29-40B1-98E3-2B86850162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5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13B-816A-4D94-A502-32F9722DF99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5AEC-3B29-40B1-98E3-2B86850162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7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13B-816A-4D94-A502-32F9722DF99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5AEC-3B29-40B1-98E3-2B86850162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28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13B-816A-4D94-A502-32F9722DF99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5AEC-3B29-40B1-98E3-2B86850162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617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13B-816A-4D94-A502-32F9722DF99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5AEC-3B29-40B1-98E3-2B86850162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6282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13B-816A-4D94-A502-32F9722DF99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5AEC-3B29-40B1-98E3-2B86850162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737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13B-816A-4D94-A502-32F9722DF99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5AEC-3B29-40B1-98E3-2B86850162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325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13B-816A-4D94-A502-32F9722DF99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5AEC-3B29-40B1-98E3-2B86850162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8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13B-816A-4D94-A502-32F9722DF99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5AEC-3B29-40B1-98E3-2B86850162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18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13B-816A-4D94-A502-32F9722DF99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5AEC-3B29-40B1-98E3-2B86850162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78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13B-816A-4D94-A502-32F9722DF99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5AEC-3B29-40B1-98E3-2B86850162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36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13B-816A-4D94-A502-32F9722DF99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5AEC-3B29-40B1-98E3-2B86850162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8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13B-816A-4D94-A502-32F9722DF99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5AEC-3B29-40B1-98E3-2B86850162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9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13B-816A-4D94-A502-32F9722DF99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5AEC-3B29-40B1-98E3-2B86850162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6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13B-816A-4D94-A502-32F9722DF99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5AEC-3B29-40B1-98E3-2B86850162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4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13B-816A-4D94-A502-32F9722DF99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5AEC-3B29-40B1-98E3-2B86850162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86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1613B-816A-4D94-A502-32F9722DF99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545AEC-3B29-40B1-98E3-2B86850162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908720"/>
            <a:ext cx="8183880" cy="93610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«Особо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охраняемые природные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(ООПТ)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ctivatica.org/uploads/images/.thumbs/x/thumb_uploads_images_BlogPost_1083_f588944762c009079f88accebf10cf19__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888432" cy="2896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://koms34.ru/assets/images/news/kronckii_zapovednik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219989"/>
            <a:ext cx="403244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1560" y="3573016"/>
            <a:ext cx="3199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Дендрологические парки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616530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Природные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заповедники.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5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ulcanikamchatki.ru/images/cms/data/p811002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4104456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http://otdyhaem.com.ua/files/images/urochishhe-petrichila0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052736"/>
            <a:ext cx="316835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87675" y="5085184"/>
            <a:ext cx="1557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Заказники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5157192"/>
            <a:ext cx="275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Заповедные урочища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1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katerinburg.bezformata.ru/content/image22894509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17646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://dic.academic.ru/pictures/wiki/files/68/DSCF64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620688"/>
            <a:ext cx="3744416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55576" y="4077072"/>
            <a:ext cx="2403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Природные парки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5661248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Ландшафтно-рекреационные зоны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38/48698/hello_html_m7f34ad02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888432" cy="3312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https://cdn.turkaramamotoru.com/ru/redkie-pticy-88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3240360" cy="3389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27584" y="4437112"/>
            <a:ext cx="2692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Памятники природы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5373216"/>
            <a:ext cx="2896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Зоологические парки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9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Республики Крым расположены следующие государственные природные заповедники: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Крымский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заповедник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Ялтинский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горно-лесной природный заповедник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Карадагский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заповедник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Опукский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заповедник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Казантипский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заповедник </a:t>
            </a:r>
            <a:endParaRPr lang="ru-RU" sz="3200" dirty="0" smtClean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Заповедник </a:t>
            </a:r>
            <a:r>
              <a:rPr lang="ru-RU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«Мыс </a:t>
            </a:r>
            <a:r>
              <a:rPr lang="ru-RU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Мартьян</a:t>
            </a:r>
            <a:r>
              <a:rPr lang="ru-RU" sz="32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Нанести на контурную карту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Ромб 2"/>
          <p:cNvSpPr/>
          <p:nvPr/>
        </p:nvSpPr>
        <p:spPr>
          <a:xfrm>
            <a:off x="407189" y="2345823"/>
            <a:ext cx="360040" cy="21908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омб 3"/>
          <p:cNvSpPr/>
          <p:nvPr/>
        </p:nvSpPr>
        <p:spPr>
          <a:xfrm>
            <a:off x="407189" y="2909985"/>
            <a:ext cx="360040" cy="15897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4"/>
          <p:cNvSpPr/>
          <p:nvPr/>
        </p:nvSpPr>
        <p:spPr>
          <a:xfrm>
            <a:off x="407189" y="3845281"/>
            <a:ext cx="360040" cy="15978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/>
          <p:cNvSpPr/>
          <p:nvPr/>
        </p:nvSpPr>
        <p:spPr>
          <a:xfrm>
            <a:off x="407189" y="4365104"/>
            <a:ext cx="360040" cy="2100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>
            <a:off x="407189" y="4785251"/>
            <a:ext cx="360040" cy="28803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/>
          <p:cNvSpPr/>
          <p:nvPr/>
        </p:nvSpPr>
        <p:spPr>
          <a:xfrm>
            <a:off x="407189" y="5283356"/>
            <a:ext cx="360040" cy="2338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3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Лебяжьи остров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93438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Крымский природный заповедник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5079" y="188640"/>
            <a:ext cx="451250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 rot="10800000" flipV="1">
            <a:off x="107504" y="3694965"/>
            <a:ext cx="5472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Крымский </a:t>
            </a:r>
            <a:r>
              <a:rPr lang="ru-RU" sz="2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заповедник основан  в 1913 году.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заповедника входит 5 лесничеств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Раздольненский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орнитологический филиал «Лебяжьи острова». 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932040" y="2708920"/>
            <a:ext cx="4512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Орнитологический заповедник </a:t>
            </a:r>
            <a:r>
              <a:rPr lang="ru-RU" sz="2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«Лебяжьи острова» </a:t>
            </a:r>
            <a:r>
              <a:rPr lang="ru-RU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международное </a:t>
            </a:r>
            <a:r>
              <a:rPr lang="ru-RU" sz="2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Ялтинский заповедни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801" y="188640"/>
            <a:ext cx="5496545" cy="4122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51520" y="4437112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Ялтинского горно-лесного природного заповедника состоялось в 1973 году. Под охрану государства были взяты многие растения, составляющие часть уникального </a:t>
            </a:r>
            <a:r>
              <a:rPr lang="ru-RU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субсредиземноморского</a:t>
            </a:r>
            <a:r>
              <a:rPr lang="ru-RU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подлеска, а также высокоствольные сосновые, дубовые и буковые </a:t>
            </a:r>
            <a:r>
              <a:rPr lang="ru-RU" sz="2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5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адагский заповедни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6840760" cy="342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29309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Феодосией и Судаком над морем поднялся древний вулканический массив Кара-Даг. Возраст Кара-Дага определен в 150 миллионов </a:t>
            </a:r>
            <a:r>
              <a:rPr lang="ru-RU" sz="2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лет, древнейший вулканический массив </a:t>
            </a:r>
            <a:r>
              <a:rPr lang="ru-RU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юрского периода, кладовой самых разных минералов.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620688"/>
            <a:ext cx="515975" cy="3733330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Карадагский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Заповедник Опу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71498"/>
            <a:ext cx="5544616" cy="3733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 rot="10800000" flipV="1">
            <a:off x="179512" y="426079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 Керченского полуострова на мысе </a:t>
            </a:r>
            <a:r>
              <a:rPr lang="ru-RU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Опук</a:t>
            </a:r>
            <a:r>
              <a:rPr lang="ru-RU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стоит одноименная гора – яркая достопримечательность в этих пустынных местах. В</a:t>
            </a:r>
            <a:r>
              <a:rPr lang="ru-RU" sz="2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1998 году создан </a:t>
            </a:r>
            <a:r>
              <a:rPr lang="ru-RU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Опукский</a:t>
            </a:r>
            <a:r>
              <a:rPr lang="ru-RU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заповедник. Под охраной государства, на площади более 1,5 тысячи гектаров, тут находятся бескрайние степи и их «население</a:t>
            </a:r>
            <a:r>
              <a:rPr lang="ru-RU" sz="2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4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он так назван?</a:t>
            </a:r>
            <a:endParaRPr lang="ru-RU" sz="24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9" y="102179"/>
            <a:ext cx="3739487" cy="2301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3367632" y="2633879"/>
            <a:ext cx="5776367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Georgia" panose="02040502050405020303" pitchFamily="18" charset="0"/>
              </a:rPr>
              <a:t>Ничтожные чужестранки, мы дали вам приют, а вы зазнались!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1600" dirty="0" smtClean="0">
                <a:latin typeface="Georgia" panose="02040502050405020303" pitchFamily="18" charset="0"/>
              </a:rPr>
              <a:t>Он повернулся к гражданам и спросил, какому наказанию они хотели бы подвергнуть цариц.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ru-RU" sz="1600" b="0" i="0" u="none" strike="noStrike" cap="none" normalizeH="0" dirty="0" smtClean="0">
                <a:ln>
                  <a:noFill/>
                </a:ln>
                <a:effectLst/>
                <a:latin typeface="Georgia" panose="02040502050405020303" pitchFamily="18" charset="0"/>
              </a:rPr>
              <a:t>Делай все, что хочешь,- ответил народ,- мы просим только избавить нас от такой власти.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altLang="ru-RU" sz="1600" dirty="0" smtClean="0">
                <a:latin typeface="Georgia" panose="02040502050405020303" pitchFamily="18" charset="0"/>
              </a:rPr>
              <a:t>Слышите голос народа?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Georgia" panose="02040502050405020303" pitchFamily="18" charset="0"/>
              </a:rPr>
              <a:t>Это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effectLst/>
                <a:latin typeface="Georgia" panose="02040502050405020303" pitchFamily="18" charset="0"/>
              </a:rPr>
              <a:t> ничтожное жужжание комаров,- ответили женщины. –Эй, воины, покажите им нашу строгость!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altLang="ru-RU" sz="1600" baseline="0" dirty="0" smtClean="0">
                <a:latin typeface="Georgia" panose="02040502050405020303" pitchFamily="18" charset="0"/>
              </a:rPr>
              <a:t>Не смейте трогаться с места!- закричал нищий.-</a:t>
            </a:r>
            <a:r>
              <a:rPr lang="ru-RU" altLang="ru-RU" sz="1600" dirty="0" smtClean="0">
                <a:latin typeface="Georgia" panose="02040502050405020303" pitchFamily="18" charset="0"/>
              </a:rPr>
              <a:t> Иначе вы погибнете от одного движения моей руки.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latin typeface="Georgia" panose="02040502050405020303" pitchFamily="18" charset="0"/>
              </a:rPr>
              <a:t>Сказав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effectLst/>
                <a:latin typeface="Georgia" panose="02040502050405020303" pitchFamily="18" charset="0"/>
              </a:rPr>
              <a:t> это, он поднял руку к небу и произнес: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altLang="ru-RU" sz="1600" baseline="0" dirty="0" smtClean="0">
                <a:latin typeface="Georgia" panose="02040502050405020303" pitchFamily="18" charset="0"/>
              </a:rPr>
              <a:t>Заклинаю вас сию же минуту превратиться в птиц, прикосновение к которым</a:t>
            </a:r>
            <a:r>
              <a:rPr lang="ru-RU" altLang="ru-RU" sz="1600" dirty="0" smtClean="0">
                <a:latin typeface="Georgia" panose="02040502050405020303" pitchFamily="18" charset="0"/>
              </a:rPr>
              <a:t> было бы неприятно человеку. Трон же ваш превратится в скалу с гнездами птиц!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effectLst/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1052736"/>
            <a:ext cx="3955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Легенда. Гора двух удодов -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0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764704"/>
            <a:ext cx="7920880" cy="4679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цели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особо охраняемых природных территорий: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сохранение уникальных природных ландшафтов;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охрана исчезающих видов растений и животных;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обеспечение экологических условий их существования;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охрана и защита посещаемых туристами природных территорий.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зантипский заповедни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28" y="683783"/>
            <a:ext cx="5484492" cy="4113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300192" y="980728"/>
            <a:ext cx="2664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Казантипский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941168"/>
            <a:ext cx="86409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северной части Керченского полуострова расположен </a:t>
            </a:r>
            <a:r>
              <a:rPr lang="ru-RU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 </a:t>
            </a:r>
            <a:r>
              <a:rPr lang="ru-RU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Казантип</a:t>
            </a:r>
            <a:r>
              <a:rPr lang="ru-RU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с 1998 года носит статус заповедника. М</a:t>
            </a:r>
            <a:r>
              <a:rPr lang="ru-RU" sz="2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 </a:t>
            </a:r>
            <a:r>
              <a:rPr lang="ru-RU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древним ископаемым </a:t>
            </a:r>
            <a:r>
              <a:rPr lang="ru-RU" sz="2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рифом, сложен </a:t>
            </a:r>
            <a:r>
              <a:rPr lang="ru-RU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из мшанковых </a:t>
            </a:r>
            <a:r>
              <a:rPr lang="ru-RU" sz="24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известняков.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сная книга —это документ, где содержатся сведения о редких и находящихс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5616624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территории заповедников охраняются редкие виды растительного и животного мира, занесённые в Красную книгу Республики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Крым.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их числе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эндемики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Крыма: ясколка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Бибирштейна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лён Палласа, прострел крымский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251520" y="2337847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создается Красная книга?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fw.so/uploads/posts/2011-08/thumbs/1314481704_1-21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628801"/>
            <a:ext cx="6984776" cy="5094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 rot="10800000" flipV="1">
            <a:off x="683568" y="173498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Ландшафтно-рекреационный парк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Атлеш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многочисленные уютные заводи, крутые скалы, глубокие пещеры и величественные каменные арки, которые образовались в результате действия ветров и своенравного моря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Сняты фильмы: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Человек-амфибия», «Люди и дельфины», «Пираты ХХ века»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32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жангуль - полуостров Тарханку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6347293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867128" y="5373216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Джангульское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оползневое побережье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9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лос Лимен Черноморско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5313956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 rot="10800000" flipV="1">
            <a:off x="539552" y="4336939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Калос</a:t>
            </a:r>
            <a:r>
              <a:rPr lang="ru-RU" sz="2000" b="1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Лимен</a:t>
            </a:r>
            <a:r>
              <a:rPr lang="ru-RU" sz="20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самым древним и самым значимым археологическим памятником на территории Северо-Западного Крыма, находясь на большом удалении от других античных городов полуострова. Он находился в удобной гавани, что было неизменным в расположении всех греческих поселений, что давало им массу преимуществ, а указанному городищу дало еще и название – </a:t>
            </a:r>
            <a:r>
              <a:rPr lang="ru-RU" sz="20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Прекрасная Гавань</a:t>
            </a:r>
            <a:r>
              <a:rPr lang="ru-RU" sz="2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полностью соответствовало действительности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1.photoclub.by/images/main53/538167_mai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577" y="332656"/>
            <a:ext cx="7056784" cy="5628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827584" y="6381328"/>
            <a:ext cx="3933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парк «Белая скала»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67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5"/>
            <a:ext cx="8568952" cy="5106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6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Природный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парк «Белая скала» или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ее еще называют Ак-Кая - одно из самых красивых мест Крыма. Гора возвышается над долиной на 325 метров. С подножия скалы открывается удивительный вид на горную гряду на юге и на бескрайние степные просторы с грядами древних курганов на севере.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Белая скала увековечена не только на многочисленных фотографиях, но и в кино. Именно тут снимали фильмы "Всадник без головы", "Человек с бульвара Капуцинов", "Вождь краснокожих", "Вооружен и очень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опасен».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tur.com.ua/pages/4503/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411" y="209080"/>
            <a:ext cx="4789916" cy="3867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35411" y="4077072"/>
            <a:ext cx="8613053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Гора Кошка - один из наиболее ярких и интересных ландшафтных памятников Крымского побережья. По своей природе она является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отторженцем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 главной гряды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Крымских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 и постепенно переместившимся по склону к морю. Памятник природы расположен у п. Симеиз (Большая Ялта) на площади в 50 га.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Здесь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 охраной находятся: журавельник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мальвовидный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василёк овечий, овёс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бородатый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7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Форосский пар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9" y="332656"/>
            <a:ext cx="4990738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789187" y="4533068"/>
            <a:ext cx="7992888" cy="159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6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Парк памятник садово-паркового искусства «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Форосский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Ландшафтный парк в поселке Форосе. Основан в 1834 году.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Красивой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считается центральная часть парка — «Райский уголок». Здесь обустроен живописный каскад водоёмов.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2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200800" cy="4767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3203848" y="594928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Яйла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Чатырдага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7848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Крым - изумительная сокровищница, естественный музей, хранящий тайны тысячелетий..                                               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А.Грибоедов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59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12775"/>
            <a:ext cx="7776864" cy="402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Яйла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Чатырдага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часть горного массива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Чатыр-Даг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 Верхнем плато находятся две самые высокие точки горы: мыс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Эклизи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-Бурун, взметнувшийся на высоту 1527 метров и мыс Ангар-Бурун 1453 метров над уровнем моря. Эти вершины считаются одними из великолепнейших обзорных точек горного Крыма.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встречается около 50 видов различных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трав.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Яйла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Чатырдага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занимает первое место среди других Крымских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яйл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количеству пещер и карстовых воронок, их здесь насчитывается более 1000.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Урочище»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Яйла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Чатырдага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давних пор одно из любимых мест туристов.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охраной находятся: ландыш майский, красавка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белодонна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можжевельник казацкий, бражник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скабиозовый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бархатница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черноморская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97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247" y="836712"/>
            <a:ext cx="7566113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915816" y="638132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Заказник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Хапкальский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4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21840"/>
            <a:ext cx="8280920" cy="470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 название особо охраняемая природная территория получила, благодаря ущелью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Хапхал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примыкающему на юго-западе к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Демерджи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-яйле.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Заказник основан в октябре 1974 года, площадь 250 га. 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Лес ущелья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породами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деревьев: граб, бук, а также дуб, липа, рябина, лещина и кизил, есть участки двухвекового леса, где растут дуб скальный и сосна крымская.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ущелье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Хапхал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река Улу-Узень Восточный образует серию порожистых каскадов и водопад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Джур-Джур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высотой 15 метров. Это самый полноводный водопад Крыма. Он не иссякает даже в самое сухое время года. Вода в водопаде холодная даже летом (7</a:t>
            </a:r>
            <a:r>
              <a:rPr lang="ru-RU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5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rhivurokov.ru/multiurok/html/2017/02/23/s_58af23a6c20ad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845096"/>
            <a:ext cx="7920880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2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900igr.net/up/datas/77761/0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482729" cy="5316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760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900igr.net/up/datas/136613/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-15236"/>
            <a:ext cx="8048698" cy="654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6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900igr.net/up/datas/145745/0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866812"/>
            <a:ext cx="7688724" cy="5010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9102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Экология Черного мор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000750" cy="3495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 rot="10800000" flipV="1">
            <a:off x="1043608" y="4113607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экология Черного моря находится в кризисном состоянии. Влияние негативных природных и антропогенных факторов неминуемо ведет к изменению экосистемы. В основном акваторию постигли те же проблемы, что и другие моря.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7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920880" cy="34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Поступь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столетий... Годы, десятилетия, века составляют неразрывную цепь эпох, воплощенную в творениях древности и средневековья. Охрана культурного наследия, экологической среды обитания стала одной из важнейших задач. Крым должен превратиться в культурно-исторический и природный заповедник.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Крымские люди очень любят свой край. Где бы ни был крымский человек, непременно скажет: лучше Крыма нет земли. Таков край наш Крым.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0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mbs2011.ru/images/0_124eba_e48e0351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8178" y="1900786"/>
            <a:ext cx="5427644" cy="4863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467544" y="836712"/>
            <a:ext cx="8208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 был объявлен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годом экологии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0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48680"/>
            <a:ext cx="6661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Родина для нас – Республика Крым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268760"/>
            <a:ext cx="8064896" cy="5244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62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20688"/>
            <a:ext cx="74168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ООПТ –это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участки земли, водной поверхности и воздушного пространства над ними, где располагаются природные комплексы и объекты, которые имеют особое природоохранное, научное, культурное, эстетическое, рекреационное и оздоровительное значение, которые изъяты решениями органов государственной власти полностью или частично из хозяйственного использования и для которых установлен режим особой охраны"</a:t>
            </a:r>
          </a:p>
        </p:txBody>
      </p:sp>
    </p:spTree>
    <p:extLst>
      <p:ext uri="{BB962C8B-B14F-4D97-AF65-F5344CB8AC3E}">
        <p14:creationId xmlns:p14="http://schemas.microsoft.com/office/powerpoint/2010/main" val="137113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619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территории Республики Крым насчитывается 196 объектов природно-заповедного фонда разных категорий общей площадью 220 тыс. га., что составляет 8,4% от общей площади Крыма.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сегодняшний день, особо охраняемые территории Республики Крым представлены: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государственными природными заповедниками;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ландшафтно-рекреационными парками;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природными парками;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государственными природными заказниками;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памятниками природы;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заповедными урочищами;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парками - памятниками садово-паркового искусства;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зоологическими парками;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ботаническими садами и дендрологическими парками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732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6912768" cy="444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Природные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заповедники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Заповедные урочища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Заказники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Природные парки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Ландшафтно-рекреационные парки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Парки-памятники садово-паркового искусства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Памятники природы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Зоологические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парки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Ботанические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сады 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4-конечная звезда 3"/>
          <p:cNvSpPr/>
          <p:nvPr/>
        </p:nvSpPr>
        <p:spPr>
          <a:xfrm>
            <a:off x="1115616" y="620688"/>
            <a:ext cx="310535" cy="288032"/>
          </a:xfrm>
          <a:prstGeom prst="star4">
            <a:avLst>
              <a:gd name="adj" fmla="val 25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1135922" y="1016186"/>
            <a:ext cx="310535" cy="288032"/>
          </a:xfrm>
          <a:prstGeom prst="star4">
            <a:avLst>
              <a:gd name="adj" fmla="val 25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1172454" y="1495391"/>
            <a:ext cx="310535" cy="288032"/>
          </a:xfrm>
          <a:prstGeom prst="star4">
            <a:avLst>
              <a:gd name="adj" fmla="val 25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1172454" y="2049116"/>
            <a:ext cx="310535" cy="288032"/>
          </a:xfrm>
          <a:prstGeom prst="star4">
            <a:avLst>
              <a:gd name="adj" fmla="val 25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1175756" y="2514110"/>
            <a:ext cx="310535" cy="288032"/>
          </a:xfrm>
          <a:prstGeom prst="star4">
            <a:avLst>
              <a:gd name="adj" fmla="val 25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1172454" y="3053624"/>
            <a:ext cx="310535" cy="288032"/>
          </a:xfrm>
          <a:prstGeom prst="star4">
            <a:avLst>
              <a:gd name="adj" fmla="val 25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1172454" y="3607349"/>
            <a:ext cx="310535" cy="288032"/>
          </a:xfrm>
          <a:prstGeom prst="star4">
            <a:avLst>
              <a:gd name="adj" fmla="val 25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1172454" y="4088374"/>
            <a:ext cx="310535" cy="288032"/>
          </a:xfrm>
          <a:prstGeom prst="star4">
            <a:avLst>
              <a:gd name="adj" fmla="val 25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1175756" y="4611857"/>
            <a:ext cx="310535" cy="288032"/>
          </a:xfrm>
          <a:prstGeom prst="star4">
            <a:avLst>
              <a:gd name="adj" fmla="val 25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91680" y="489989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Дендрологические парки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4-конечная звезда 14"/>
          <p:cNvSpPr/>
          <p:nvPr/>
        </p:nvSpPr>
        <p:spPr>
          <a:xfrm>
            <a:off x="1239525" y="5021566"/>
            <a:ext cx="310535" cy="288032"/>
          </a:xfrm>
          <a:prstGeom prst="star4">
            <a:avLst>
              <a:gd name="adj" fmla="val 25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55576" y="5705096"/>
            <a:ext cx="6140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виды особо охраняемых территорий.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2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viv-tourist.info/wp-content/uploads/2016/04/2012_N4_IMG_5144-1024x7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816424" cy="4884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https://yandex.ru/collections/picture/cards/5978c8bf2321f200aa651ccb/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72164"/>
            <a:ext cx="4032448" cy="4916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55576" y="5511776"/>
            <a:ext cx="2495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Ботанические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5517232"/>
            <a:ext cx="621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Парки-памятники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садово-паркового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искусства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5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835</TotalTime>
  <Words>853</Words>
  <Application>Microsoft Office PowerPoint</Application>
  <PresentationFormat>Экран (4:3)</PresentationFormat>
  <Paragraphs>92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Аспект</vt:lpstr>
      <vt:lpstr> Тема урока «Особо охраняемые природные территории Республики Крым» (ООПТ)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Население мира</dc:title>
  <dc:creator>Роза</dc:creator>
  <cp:lastModifiedBy>Admin</cp:lastModifiedBy>
  <cp:revision>203</cp:revision>
  <cp:lastPrinted>2017-05-15T17:14:17Z</cp:lastPrinted>
  <dcterms:created xsi:type="dcterms:W3CDTF">2012-11-09T18:33:46Z</dcterms:created>
  <dcterms:modified xsi:type="dcterms:W3CDTF">2020-04-15T12:19:35Z</dcterms:modified>
</cp:coreProperties>
</file>