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5B9BD5"/>
    <a:srgbClr val="99CC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9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уголок синий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18" t="1923" r="4960" b="5769"/>
          <a:stretch>
            <a:fillRect/>
          </a:stretch>
        </p:blipFill>
        <p:spPr bwMode="auto">
          <a:xfrm>
            <a:off x="8092440" y="0"/>
            <a:ext cx="4099561" cy="2255520"/>
          </a:xfrm>
          <a:prstGeom prst="rect">
            <a:avLst/>
          </a:prstGeom>
          <a:noFill/>
        </p:spPr>
      </p:pic>
      <p:pic>
        <p:nvPicPr>
          <p:cNvPr id="5" name="Picture 8" descr="уголок синий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18" t="1923" r="4960" b="5769"/>
          <a:stretch>
            <a:fillRect/>
          </a:stretch>
        </p:blipFill>
        <p:spPr bwMode="auto">
          <a:xfrm rot="10800000">
            <a:off x="-2" y="4404048"/>
            <a:ext cx="4945226" cy="2453951"/>
          </a:xfrm>
          <a:prstGeom prst="rect">
            <a:avLst/>
          </a:prstGeom>
          <a:noFill/>
        </p:spPr>
      </p:pic>
      <p:sp>
        <p:nvSpPr>
          <p:cNvPr id="6" name="Рамка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1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мка 8"/>
          <p:cNvSpPr/>
          <p:nvPr/>
        </p:nvSpPr>
        <p:spPr>
          <a:xfrm>
            <a:off x="249382" y="249381"/>
            <a:ext cx="11665528" cy="6345383"/>
          </a:xfrm>
          <a:prstGeom prst="frame">
            <a:avLst>
              <a:gd name="adj1" fmla="val 1389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12"/>
          <p:cNvSpPr/>
          <p:nvPr/>
        </p:nvSpPr>
        <p:spPr>
          <a:xfrm>
            <a:off x="387927" y="360217"/>
            <a:ext cx="11402292" cy="6109856"/>
          </a:xfrm>
          <a:prstGeom prst="frame">
            <a:avLst>
              <a:gd name="adj1" fmla="val 1389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582" y="1122363"/>
            <a:ext cx="9213273" cy="1717819"/>
          </a:xfrm>
        </p:spPr>
        <p:txBody>
          <a:bodyPr anchor="b"/>
          <a:lstStyle>
            <a:lvl1pPr algn="ctr">
              <a:defRPr sz="7200" b="1" i="0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8581" y="2895456"/>
            <a:ext cx="9213273" cy="1233199"/>
          </a:xfrm>
        </p:spPr>
        <p:txBody>
          <a:bodyPr>
            <a:normAutofit/>
          </a:bodyPr>
          <a:lstStyle>
            <a:lvl1pPr marL="0" indent="0" algn="ctr">
              <a:buNone/>
              <a:defRPr sz="3600" b="0" cap="none" spc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E785-BBFE-4306-8CBB-3114D571CB73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6E0F6-DED2-4CB5-8AED-4A3A712DB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уголок синий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18" t="1923" r="4960" b="5769"/>
          <a:stretch>
            <a:fillRect/>
          </a:stretch>
        </p:blipFill>
        <p:spPr bwMode="auto">
          <a:xfrm rot="10800000">
            <a:off x="-2" y="5472544"/>
            <a:ext cx="2078184" cy="1385454"/>
          </a:xfrm>
          <a:prstGeom prst="rect">
            <a:avLst/>
          </a:prstGeom>
          <a:noFill/>
        </p:spPr>
      </p:pic>
      <p:sp>
        <p:nvSpPr>
          <p:cNvPr id="5" name="Рамка 13"/>
          <p:cNvSpPr/>
          <p:nvPr/>
        </p:nvSpPr>
        <p:spPr>
          <a:xfrm>
            <a:off x="180109" y="180108"/>
            <a:ext cx="11831782" cy="6511637"/>
          </a:xfrm>
          <a:prstGeom prst="frame">
            <a:avLst>
              <a:gd name="adj1" fmla="val 888"/>
            </a:avLst>
          </a:prstGeom>
          <a:solidFill>
            <a:srgbClr val="2A4B8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5" y="365125"/>
            <a:ext cx="11499272" cy="1325563"/>
          </a:xfrm>
        </p:spPr>
        <p:txBody>
          <a:bodyPr/>
          <a:lstStyle>
            <a:lvl1pPr algn="ctr">
              <a:defRPr sz="72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9" y="1825624"/>
            <a:ext cx="11388436" cy="46305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E521-0151-407F-8132-B102FA243837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055C-A3CC-490A-96A2-9A3695FBB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уголок синий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718" t="1923" r="4960" b="5769"/>
          <a:stretch>
            <a:fillRect/>
          </a:stretch>
        </p:blipFill>
        <p:spPr bwMode="auto">
          <a:xfrm>
            <a:off x="9795163" y="0"/>
            <a:ext cx="2396837" cy="1634836"/>
          </a:xfrm>
          <a:prstGeom prst="rect">
            <a:avLst/>
          </a:prstGeom>
          <a:noFill/>
        </p:spPr>
      </p:pic>
      <p:sp>
        <p:nvSpPr>
          <p:cNvPr id="6" name="Рамка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03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мка 16"/>
          <p:cNvSpPr/>
          <p:nvPr/>
        </p:nvSpPr>
        <p:spPr>
          <a:xfrm>
            <a:off x="166253" y="180110"/>
            <a:ext cx="11859491" cy="6511636"/>
          </a:xfrm>
          <a:prstGeom prst="frame">
            <a:avLst>
              <a:gd name="adj1" fmla="val 1176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365125"/>
            <a:ext cx="11346873" cy="1325563"/>
          </a:xfrm>
        </p:spPr>
        <p:txBody>
          <a:bodyPr/>
          <a:lstStyle>
            <a:lvl1pPr algn="ctr">
              <a:defRPr sz="66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9491" y="1825625"/>
            <a:ext cx="5590309" cy="46028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590309" cy="461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A41F-596F-4D61-954E-942C413FB28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56FED-57BA-4482-9145-5F20CAA0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уголок синий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18" t="1923" r="4960" b="5769"/>
          <a:stretch>
            <a:fillRect/>
          </a:stretch>
        </p:blipFill>
        <p:spPr bwMode="auto">
          <a:xfrm rot="10800000">
            <a:off x="-3" y="4197927"/>
            <a:ext cx="3435929" cy="2660071"/>
          </a:xfrm>
          <a:prstGeom prst="rect">
            <a:avLst/>
          </a:prstGeom>
          <a:noFill/>
        </p:spPr>
      </p:pic>
      <p:sp>
        <p:nvSpPr>
          <p:cNvPr id="3" name="Рамка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1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Рамка 11"/>
          <p:cNvSpPr/>
          <p:nvPr/>
        </p:nvSpPr>
        <p:spPr>
          <a:xfrm>
            <a:off x="249382" y="249381"/>
            <a:ext cx="11665528" cy="6345383"/>
          </a:xfrm>
          <a:prstGeom prst="frame">
            <a:avLst>
              <a:gd name="adj1" fmla="val 1389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12"/>
          <p:cNvSpPr/>
          <p:nvPr/>
        </p:nvSpPr>
        <p:spPr>
          <a:xfrm>
            <a:off x="387927" y="360217"/>
            <a:ext cx="11402292" cy="6109856"/>
          </a:xfrm>
          <a:prstGeom prst="frame">
            <a:avLst>
              <a:gd name="adj1" fmla="val 1389"/>
            </a:avLst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E316-BAFB-4E1A-B448-AE3226076467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8A54E-39B8-4DDE-88B5-EC2704469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6FA1CB-5210-4AFA-AE7B-5776148B2B21}" type="datetimeFigureOut">
              <a:rPr lang="ru-RU"/>
              <a:pPr>
                <a:defRPr/>
              </a:pPr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F05F8D-DA59-4A82-97E9-A05D53401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5850" y="4225925"/>
            <a:ext cx="9213850" cy="2174875"/>
          </a:xfrm>
        </p:spPr>
        <p:txBody>
          <a:bodyPr/>
          <a:lstStyle/>
          <a:p>
            <a:pPr algn="r">
              <a:lnSpc>
                <a:spcPct val="70000"/>
              </a:lnSpc>
            </a:pPr>
            <a:endParaRPr lang="ru-RU" sz="2000" b="1" i="1" dirty="0" smtClean="0">
              <a:solidFill>
                <a:srgbClr val="3333CC"/>
              </a:solidFill>
            </a:endParaRPr>
          </a:p>
        </p:txBody>
      </p:sp>
      <p:sp>
        <p:nvSpPr>
          <p:cNvPr id="6146" name="Rectangle 11"/>
          <p:cNvSpPr>
            <a:spLocks noChangeArrowheads="1"/>
          </p:cNvSpPr>
          <p:nvPr/>
        </p:nvSpPr>
        <p:spPr bwMode="auto">
          <a:xfrm>
            <a:off x="5543550" y="32258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3399FF"/>
                </a:solidFill>
                <a:latin typeface="Calibri" pitchFamily="34" charset="0"/>
              </a:rPr>
              <a:t> </a:t>
            </a:r>
            <a:r>
              <a:rPr lang="ru-RU" sz="3600" b="1" i="1" dirty="0" smtClean="0">
                <a:solidFill>
                  <a:srgbClr val="3399FF"/>
                </a:solidFill>
                <a:latin typeface="Calibri" pitchFamily="34" charset="0"/>
              </a:rPr>
              <a:t>Тест. </a:t>
            </a:r>
            <a:r>
              <a:rPr lang="ru-RU" sz="3600" b="1" i="1" dirty="0">
                <a:solidFill>
                  <a:srgbClr val="3399FF"/>
                </a:solidFill>
                <a:latin typeface="Calibri" pitchFamily="34" charset="0"/>
              </a:rPr>
              <a:t>Геометрия - 7</a:t>
            </a:r>
          </a:p>
        </p:txBody>
      </p: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985838" y="914400"/>
            <a:ext cx="8382000" cy="198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ПРЯМОУГОЛЬНЫЙ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ТРЕУГОЛЬНИК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9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15363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2528888"/>
            <a:ext cx="5054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6825" y="2554288"/>
            <a:ext cx="5018088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10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2238"/>
            <a:ext cx="5078413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4588" y="2541588"/>
            <a:ext cx="5086350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11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1741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2716213"/>
            <a:ext cx="49736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450" y="2797175"/>
            <a:ext cx="50927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12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1843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2865438"/>
            <a:ext cx="50847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0463" y="2784475"/>
            <a:ext cx="50609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13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1945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2824163"/>
            <a:ext cx="50736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3163" y="2878138"/>
            <a:ext cx="500221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1</a:t>
            </a:r>
          </a:p>
        </p:txBody>
      </p:sp>
      <p:sp>
        <p:nvSpPr>
          <p:cNvPr id="717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717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2609850"/>
            <a:ext cx="489743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2662238"/>
            <a:ext cx="5083175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2</a:t>
            </a:r>
          </a:p>
        </p:txBody>
      </p:sp>
      <p:sp>
        <p:nvSpPr>
          <p:cNvPr id="819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8195" name="Rectangle 6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8" y="2581275"/>
            <a:ext cx="5024437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275" y="2609850"/>
            <a:ext cx="50990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3</a:t>
            </a:r>
          </a:p>
        </p:txBody>
      </p:sp>
      <p:sp>
        <p:nvSpPr>
          <p:cNvPr id="921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921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2379663"/>
            <a:ext cx="4967288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788" y="3562350"/>
            <a:ext cx="4989512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3475" y="2393950"/>
            <a:ext cx="5172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4</a:t>
            </a:r>
          </a:p>
        </p:txBody>
      </p:sp>
      <p:sp>
        <p:nvSpPr>
          <p:cNvPr id="1024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10243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8" y="2514600"/>
            <a:ext cx="48958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6175" y="2541588"/>
            <a:ext cx="51625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5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11267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8" y="2500313"/>
            <a:ext cx="4949825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5863" y="2528888"/>
            <a:ext cx="5127625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6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12291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52675"/>
            <a:ext cx="460375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3475" y="2271713"/>
            <a:ext cx="51625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7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1331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2246313"/>
            <a:ext cx="425767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4438" y="2286000"/>
            <a:ext cx="50673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n>
                  <a:noFill/>
                </a:ln>
                <a:solidFill>
                  <a:srgbClr val="5B9BD5"/>
                </a:solidFill>
              </a:rPr>
              <a:t>Задание № 8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1.</a:t>
            </a:r>
          </a:p>
        </p:txBody>
      </p:sp>
      <p:sp>
        <p:nvSpPr>
          <p:cNvPr id="14339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3399"/>
                </a:solidFill>
              </a:rPr>
              <a:t>Вариант 2.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699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6154738" y="1741488"/>
            <a:ext cx="5311775" cy="4498975"/>
          </a:xfrm>
          <a:prstGeom prst="rect">
            <a:avLst/>
          </a:prstGeom>
          <a:noFill/>
          <a:ln w="571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88" y="2352675"/>
            <a:ext cx="5033962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2703513"/>
            <a:ext cx="5033963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олки завёрнутые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 завёрнутые 1</Template>
  <TotalTime>474</TotalTime>
  <Words>126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уголки завёрнутые 1</vt:lpstr>
      <vt:lpstr>Презентация PowerPoint</vt:lpstr>
      <vt:lpstr>Задание № 1</vt:lpstr>
      <vt:lpstr>Задание № 2</vt:lpstr>
      <vt:lpstr>Задание № 3</vt:lpstr>
      <vt:lpstr>Задание № 4</vt:lpstr>
      <vt:lpstr>Задание № 5</vt:lpstr>
      <vt:lpstr>Задание № 6</vt:lpstr>
      <vt:lpstr>Задание № 7</vt:lpstr>
      <vt:lpstr>Задание № 8</vt:lpstr>
      <vt:lpstr>Задание № 9</vt:lpstr>
      <vt:lpstr>Задание № 10</vt:lpstr>
      <vt:lpstr>Задание № 11</vt:lpstr>
      <vt:lpstr>Задание № 12</vt:lpstr>
      <vt:lpstr>Задание № 13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Тест "Прямоугольный треугольник"</dc:title>
  <dc:creator> Елена</dc:creator>
  <cp:lastModifiedBy>Галина Ивановна</cp:lastModifiedBy>
  <cp:revision>12</cp:revision>
  <dcterms:created xsi:type="dcterms:W3CDTF">2014-10-29T03:00:56Z</dcterms:created>
  <dcterms:modified xsi:type="dcterms:W3CDTF">2020-04-17T08:39:19Z</dcterms:modified>
</cp:coreProperties>
</file>