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324" r:id="rId2"/>
    <p:sldId id="320" r:id="rId3"/>
    <p:sldId id="325" r:id="rId4"/>
    <p:sldId id="326" r:id="rId5"/>
    <p:sldId id="323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19" r:id="rId14"/>
    <p:sldId id="328" r:id="rId15"/>
    <p:sldId id="329" r:id="rId16"/>
    <p:sldId id="330" r:id="rId17"/>
    <p:sldId id="356" r:id="rId18"/>
    <p:sldId id="346" r:id="rId19"/>
    <p:sldId id="364" r:id="rId20"/>
    <p:sldId id="336" r:id="rId21"/>
    <p:sldId id="331" r:id="rId22"/>
    <p:sldId id="332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Логарифмические выражения</a:t>
            </a:r>
            <a:r>
              <a:rPr lang="ru-RU" dirty="0">
                <a:solidFill>
                  <a:srgbClr val="FF6600"/>
                </a:solidFill>
              </a:rPr>
              <a:t>: 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подготовка к ЕГЭ.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5" name="Рисунок 8" descr="Картинки по запросу математика в картинка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59228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3861048"/>
            <a:ext cx="4706836" cy="955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Понятие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логарифма. Свойства логарифмов. Вычисление значений логарифмических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выражений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1647825" cy="7334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17" y="1538047"/>
            <a:ext cx="1590675" cy="75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166" y="1693055"/>
            <a:ext cx="1762125" cy="438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071810"/>
            <a:ext cx="1971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929066"/>
            <a:ext cx="50006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786322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714884"/>
            <a:ext cx="1352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714884"/>
            <a:ext cx="1390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4714884"/>
            <a:ext cx="1466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4714884"/>
            <a:ext cx="371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Блок-схема: узел 15"/>
          <p:cNvSpPr/>
          <p:nvPr/>
        </p:nvSpPr>
        <p:spPr>
          <a:xfrm>
            <a:off x="642910" y="3233734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642910" y="4119565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642910" y="4914908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" name="Рисунок 8" descr="Картинки по запросу математика в картинках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1790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714488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85926"/>
            <a:ext cx="27813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2428868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357430"/>
            <a:ext cx="92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2571744"/>
            <a:ext cx="895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3286124"/>
            <a:ext cx="1514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3357562"/>
            <a:ext cx="1733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3357562"/>
            <a:ext cx="178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08" y="3929066"/>
            <a:ext cx="1343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68" y="4071942"/>
            <a:ext cx="752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29124" y="4214818"/>
            <a:ext cx="352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Блок-схема: узел 18"/>
          <p:cNvSpPr/>
          <p:nvPr/>
        </p:nvSpPr>
        <p:spPr>
          <a:xfrm>
            <a:off x="720510" y="3424236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20510" y="1100120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8" descr="Картинки по запросу математика в картинках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240" y="823519"/>
            <a:ext cx="1074990" cy="4742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63757"/>
            <a:ext cx="800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710766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286122"/>
            <a:ext cx="1352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214254"/>
            <a:ext cx="1638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0608" y="3272684"/>
            <a:ext cx="2047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6421" y="3286122"/>
            <a:ext cx="1276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27616" y="3867147"/>
            <a:ext cx="1085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4572005"/>
            <a:ext cx="2266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54272" y="4461121"/>
            <a:ext cx="2514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74199" y="5043497"/>
            <a:ext cx="2571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1540" y="5357822"/>
            <a:ext cx="1704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0826" y="5395922"/>
            <a:ext cx="1428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Блок-схема: узел 20"/>
          <p:cNvSpPr/>
          <p:nvPr/>
        </p:nvSpPr>
        <p:spPr>
          <a:xfrm>
            <a:off x="757505" y="2049469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57505" y="1428083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57505" y="2686953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57505" y="3357559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757505" y="4606128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6" name="Рисунок 8" descr="Картинки по запросу математика в картинках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937680"/>
            <a:ext cx="7772400" cy="13927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Решите самостоятельно</a:t>
            </a:r>
            <a:r>
              <a:rPr lang="ru-RU" b="1" dirty="0" smtClean="0">
                <a:solidFill>
                  <a:srgbClr val="FF6600"/>
                </a:solidFill>
              </a:rPr>
              <a:t>!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Picture 2" descr="D:\картинки\учё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79356"/>
            <a:ext cx="3312368" cy="34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6238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7591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071942"/>
            <a:ext cx="502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786322"/>
            <a:ext cx="3714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034" y="642918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71472" y="3571876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9" name="Рисунок 8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69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487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67341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071942"/>
            <a:ext cx="516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643446"/>
            <a:ext cx="6848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00034" y="714356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0034" y="3571876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552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6972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000504"/>
            <a:ext cx="5495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786322"/>
            <a:ext cx="7143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71472" y="642918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1472" y="3643314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6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5286412" cy="4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28802"/>
            <a:ext cx="5201557" cy="116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14818"/>
            <a:ext cx="5107751" cy="4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857760"/>
            <a:ext cx="4536247" cy="113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71472" y="928670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7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1472" y="3714752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8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643050"/>
            <a:ext cx="544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6324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214818"/>
            <a:ext cx="4114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5776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00034" y="1129270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9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1472" y="3786190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1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4343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071942"/>
            <a:ext cx="526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714884"/>
            <a:ext cx="4095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71472" y="1000108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11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1472" y="3571876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12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9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Теоретические сведения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D:\картинки\учё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8164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4786346" cy="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3429024" cy="309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42910" y="928670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13</a:t>
            </a:r>
            <a:endParaRPr lang="ru-RU" dirty="0"/>
          </a:p>
        </p:txBody>
      </p:sp>
      <p:pic>
        <p:nvPicPr>
          <p:cNvPr id="5" name="Рисунок 4" descr="Картинки по запросу математика в картинках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86053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9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5199423" cy="83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5429288" cy="19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143380"/>
            <a:ext cx="5913803" cy="4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643446"/>
            <a:ext cx="7143800" cy="171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42910" y="642918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14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57224" y="3857628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15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472060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5168102" cy="47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5562481" cy="150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143380"/>
            <a:ext cx="5715040" cy="4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643446"/>
            <a:ext cx="7437324" cy="17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14348" y="714356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5786" y="3714752"/>
            <a:ext cx="1605836" cy="306324"/>
          </a:xfrm>
          <a:prstGeom prst="wedgeRoundRectCallout">
            <a:avLst>
              <a:gd name="adj1" fmla="val -20833"/>
              <a:gd name="adj2" fmla="val 85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17</a:t>
            </a:r>
            <a:endParaRPr lang="ru-RU" dirty="0"/>
          </a:p>
        </p:txBody>
      </p:sp>
      <p:pic>
        <p:nvPicPr>
          <p:cNvPr id="10" name="Рисунок 9" descr="Картинки по запросу математика в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5" y="2736216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505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71744"/>
            <a:ext cx="7419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73628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0" y="4653136"/>
            <a:ext cx="5962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картинки\учёный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149080"/>
            <a:ext cx="20882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642919"/>
            <a:ext cx="818356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Формулы логарифмов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67913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артинки\учёны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365104"/>
            <a:ext cx="20882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156110"/>
          </a:xfrm>
        </p:spPr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Примеры заданий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5" name="Рисунок 8" descr="Картинки по запросу математика в картинка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83195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8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2353" y="552199"/>
            <a:ext cx="2181225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957" y="1713373"/>
            <a:ext cx="2390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602" y="2299922"/>
            <a:ext cx="2962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2957" y="3209292"/>
            <a:ext cx="2876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1126" y="1196752"/>
            <a:ext cx="1114425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3954" y="1196752"/>
            <a:ext cx="100965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3369" y="4009256"/>
            <a:ext cx="2314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7154" y="4057249"/>
            <a:ext cx="1571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798" y="4047356"/>
            <a:ext cx="1476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52957" y="4733937"/>
            <a:ext cx="258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65297" y="4833949"/>
            <a:ext cx="2019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75285" y="4848818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75793" y="4881574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Блок-схема: узел 15"/>
          <p:cNvSpPr/>
          <p:nvPr/>
        </p:nvSpPr>
        <p:spPr>
          <a:xfrm>
            <a:off x="571472" y="1714488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571472" y="2428868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571472" y="3230115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571472" y="3942580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571472" y="4786322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" name="Рисунок 8" descr="Картинки по запросу математика в картинках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42918"/>
            <a:ext cx="2752725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731" y="1196752"/>
            <a:ext cx="2476500" cy="60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143116"/>
            <a:ext cx="1304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143116"/>
            <a:ext cx="1352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214554"/>
            <a:ext cx="981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214554"/>
            <a:ext cx="381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2666995"/>
            <a:ext cx="192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2724145"/>
            <a:ext cx="1657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2714620"/>
            <a:ext cx="1209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2708288"/>
            <a:ext cx="371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3286124"/>
            <a:ext cx="2657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29124" y="3314699"/>
            <a:ext cx="1895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7950" y="3286124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43834" y="3314699"/>
            <a:ext cx="381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14480" y="3857628"/>
            <a:ext cx="1724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00430" y="3857628"/>
            <a:ext cx="1638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4942" y="4000504"/>
            <a:ext cx="1381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14480" y="4643446"/>
            <a:ext cx="1714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71868" y="4500570"/>
            <a:ext cx="1038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14876" y="4786322"/>
            <a:ext cx="1200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Блок-схема: узел 26"/>
          <p:cNvSpPr/>
          <p:nvPr/>
        </p:nvSpPr>
        <p:spPr>
          <a:xfrm>
            <a:off x="642910" y="2071678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642910" y="2619369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42910" y="3214686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642910" y="3948115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642910" y="4857760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Рисунок 8" descr="Картинки по запросу математика в картинках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18669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2356" y="1071546"/>
            <a:ext cx="1828800" cy="542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3276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571744"/>
            <a:ext cx="3114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357562"/>
            <a:ext cx="3267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8576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Блок-схема: узел 11"/>
          <p:cNvSpPr/>
          <p:nvPr/>
        </p:nvSpPr>
        <p:spPr>
          <a:xfrm>
            <a:off x="714348" y="2000240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14348" y="2643182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14348" y="3429000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14348" y="4071942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14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" name="Рисунок 8" descr="Картинки по запросу математика в картинках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981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148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676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214554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285992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285992"/>
            <a:ext cx="2543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3000372"/>
            <a:ext cx="1257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971797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3500438"/>
            <a:ext cx="1647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3429000"/>
            <a:ext cx="2286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3357562"/>
            <a:ext cx="1743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74" y="4214818"/>
            <a:ext cx="1647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7686" y="4500570"/>
            <a:ext cx="1181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86446" y="4643446"/>
            <a:ext cx="485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Блок-схема: узел 19"/>
          <p:cNvSpPr/>
          <p:nvPr/>
        </p:nvSpPr>
        <p:spPr>
          <a:xfrm>
            <a:off x="642910" y="1447786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642910" y="2366953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642910" y="3614737"/>
            <a:ext cx="785818" cy="371476"/>
          </a:xfrm>
          <a:prstGeom prst="flowChartConnector">
            <a:avLst/>
          </a:prstGeom>
          <a:solidFill>
            <a:srgbClr val="D9F5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Рисунок 8" descr="Картинки по запросу математика в картинках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60782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rgbClr val="FFFFFF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1631</TotalTime>
  <Words>83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Verdana</vt:lpstr>
      <vt:lpstr>Wingdings 2</vt:lpstr>
      <vt:lpstr>Аспект</vt:lpstr>
      <vt:lpstr>Логарифмические выражения:   подготовка к ЕГЭ. </vt:lpstr>
      <vt:lpstr>Теоретические сведения</vt:lpstr>
      <vt:lpstr>Презентация PowerPoint</vt:lpstr>
      <vt:lpstr>Формулы логарифмов</vt:lpstr>
      <vt:lpstr>Примеры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самостоятельно!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с практическим содержанием</dc:title>
  <dc:creator>Kaf. Mat. Yakovleva</dc:creator>
  <cp:lastModifiedBy>777</cp:lastModifiedBy>
  <cp:revision>144</cp:revision>
  <dcterms:created xsi:type="dcterms:W3CDTF">2016-10-05T23:17:38Z</dcterms:created>
  <dcterms:modified xsi:type="dcterms:W3CDTF">2021-11-30T15:35:44Z</dcterms:modified>
</cp:coreProperties>
</file>