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sldIdLst>
    <p:sldId id="274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5" r:id="rId17"/>
    <p:sldId id="269" r:id="rId18"/>
    <p:sldId id="270" r:id="rId19"/>
    <p:sldId id="271" r:id="rId20"/>
    <p:sldId id="272" r:id="rId21"/>
    <p:sldId id="276" r:id="rId22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4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5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6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 fontScale="8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AB6D75E0-FA8A-4AB1-AE32-F0D5829F6B21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t>22.10.2024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78FCABDD-EE54-482F-9DBB-91C8E751A80F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7A54C2EF-1C15-492A-B439-2081ABAAFD47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t>22.10.2024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40D41F34-790C-4FBE-A021-DEDD629C95F4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21855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21855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457200" y="3938760"/>
            <a:ext cx="4038120" cy="21873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648320" y="3938760"/>
            <a:ext cx="4038120" cy="21873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87" name="PlaceHolder 6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88" name="PlaceHolder 7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89" name="PlaceHolder 8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876518DA-C50F-4677-86EF-C28D70A5CB79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1847E3F9-98D4-4D22-8A1A-0EBB042D5391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t>22.10.2024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6D8A1182-B9AC-44E0-8641-4B36147997AB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130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://xn--10-6kci3akcf0a7abanl1e.xn--80acgfbsl1azdqr.xn--p1ai/media/news/news_12090_image_900x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993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0" name="Объект 3" descr="Изображение выглядит как рисунок&#10;&#10;Автоматически созданное описание"/>
          <p:cNvPicPr/>
          <p:nvPr/>
        </p:nvPicPr>
        <p:blipFill>
          <a:blip r:embed="rId2"/>
          <a:stretch/>
        </p:blipFill>
        <p:spPr>
          <a:xfrm>
            <a:off x="539640" y="274680"/>
            <a:ext cx="8146800" cy="6250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2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3" name="Рисунок 1" descr="0002-002-Sostav-iz-bukv-slova.jpg"/>
          <p:cNvPicPr/>
          <p:nvPr/>
        </p:nvPicPr>
        <p:blipFill>
          <a:blip r:embed="rId2"/>
          <a:stretch/>
        </p:blipFill>
        <p:spPr>
          <a:xfrm>
            <a:off x="3240" y="4680"/>
            <a:ext cx="9033120" cy="681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5" name="TextShape 2"/>
          <p:cNvSpPr txBox="1"/>
          <p:nvPr/>
        </p:nvSpPr>
        <p:spPr>
          <a:xfrm>
            <a:off x="457200" y="1600200"/>
            <a:ext cx="4038120" cy="2185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6" name="TextShape 3"/>
          <p:cNvSpPr txBox="1"/>
          <p:nvPr/>
        </p:nvSpPr>
        <p:spPr>
          <a:xfrm>
            <a:off x="4648320" y="1600200"/>
            <a:ext cx="4038120" cy="2185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7" name="TextShape 4"/>
          <p:cNvSpPr txBox="1"/>
          <p:nvPr/>
        </p:nvSpPr>
        <p:spPr>
          <a:xfrm>
            <a:off x="457200" y="3938760"/>
            <a:ext cx="4038120" cy="21873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8" name="TextShape 5"/>
          <p:cNvSpPr txBox="1"/>
          <p:nvPr/>
        </p:nvSpPr>
        <p:spPr>
          <a:xfrm>
            <a:off x="4648320" y="3938760"/>
            <a:ext cx="4038120" cy="21873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9" name="Picture 2" descr="http://img1.labirint.ru/books/311441/big.jpg"/>
          <p:cNvPicPr/>
          <p:nvPr/>
        </p:nvPicPr>
        <p:blipFill>
          <a:blip r:embed="rId2"/>
          <a:stretch/>
        </p:blipFill>
        <p:spPr>
          <a:xfrm>
            <a:off x="457200" y="188640"/>
            <a:ext cx="8229240" cy="6666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4" descr="http://fotohomka.ru/images/Jan/09/716809957583565e07eebda468c506d4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4775"/>
            <a:ext cx="9144000" cy="696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773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Shape 1"/>
          <p:cNvSpPr txBox="1"/>
          <p:nvPr/>
        </p:nvSpPr>
        <p:spPr>
          <a:xfrm>
            <a:off x="1331640" y="332640"/>
            <a:ext cx="7127640" cy="1295640"/>
          </a:xfrm>
          <a:prstGeom prst="rect">
            <a:avLst/>
          </a:prstGeom>
        </p:spPr>
        <p:txBody>
          <a:bodyPr wrap="none" lIns="90000" tIns="45000" rIns="90000" bIns="45000">
            <a:prstTxWarp prst="textPlain">
              <a:avLst>
                <a:gd name="adj" fmla="val 49743"/>
              </a:avLst>
            </a:prstTxWarp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spc="-1">
                <a:solidFill>
                  <a:srgbClr val="FFFF00"/>
                </a:solidFill>
                <a:latin typeface="Impact"/>
              </a:rPr>
              <a:t>Клятва первоклассников</a:t>
            </a:r>
            <a:endParaRPr lang="ru-RU" sz="3600" b="0" strike="noStrike" spc="-1">
              <a:latin typeface="Arial"/>
            </a:endParaRPr>
          </a:p>
        </p:txBody>
      </p:sp>
      <p:pic>
        <p:nvPicPr>
          <p:cNvPr id="211" name="Picture 8" descr="MCj00890620000[1]"/>
          <p:cNvPicPr/>
          <p:nvPr/>
        </p:nvPicPr>
        <p:blipFill>
          <a:blip r:embed="rId2"/>
          <a:stretch/>
        </p:blipFill>
        <p:spPr>
          <a:xfrm>
            <a:off x="2339640" y="2925000"/>
            <a:ext cx="4500360" cy="34560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1"/>
          <p:cNvSpPr/>
          <p:nvPr/>
        </p:nvSpPr>
        <p:spPr>
          <a:xfrm>
            <a:off x="604080" y="1616760"/>
            <a:ext cx="7919640" cy="424080"/>
          </a:xfrm>
          <a:prstGeom prst="rect">
            <a:avLst/>
          </a:prstGeom>
          <a:ln>
            <a:solidFill>
              <a:schemeClr val="bg1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213" name="TextShape 2"/>
          <p:cNvSpPr txBox="1"/>
          <p:nvPr/>
        </p:nvSpPr>
        <p:spPr>
          <a:xfrm>
            <a:off x="449280" y="692640"/>
            <a:ext cx="8229240" cy="1511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57000" lnSpcReduction="10000"/>
          </a:bodyPr>
          <a:lstStyle/>
          <a:p>
            <a:pPr algn="ctr">
              <a:lnSpc>
                <a:spcPct val="100000"/>
              </a:lnSpc>
            </a:pPr>
            <a:r>
              <a:rPr lang="ru-RU" sz="6000" b="1" strike="noStrike" spc="-1">
                <a:solidFill>
                  <a:srgbClr val="FF0000"/>
                </a:solidFill>
                <a:latin typeface="Calibri"/>
              </a:rPr>
              <a:t> </a:t>
            </a:r>
            <a:r>
              <a:t/>
            </a:r>
            <a:br/>
            <a:r>
              <a:rPr lang="ru-RU" sz="6000" b="1" strike="noStrike" spc="-1">
                <a:solidFill>
                  <a:srgbClr val="FF0000"/>
                </a:solidFill>
                <a:latin typeface="Calibri"/>
              </a:rPr>
              <a:t>“Посвящение в Ученики”</a:t>
            </a:r>
            <a:r>
              <a:t/>
            </a:r>
            <a:br/>
            <a:endParaRPr lang="ru-RU" sz="60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14" name="Объект 4"/>
          <p:cNvPicPr/>
          <p:nvPr/>
        </p:nvPicPr>
        <p:blipFill>
          <a:blip r:embed="rId2"/>
          <a:stretch/>
        </p:blipFill>
        <p:spPr>
          <a:xfrm>
            <a:off x="1907640" y="2205000"/>
            <a:ext cx="5547960" cy="4144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:p15="http://schemas.microsoft.com/office/powerpoint/2012/main" xmlns="">
      <p:transition spd="med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6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17" name="Picture 2" descr="http://konfettusha.ru/d/449696/d/muzyka1_1.png"/>
          <p:cNvPicPr/>
          <p:nvPr/>
        </p:nvPicPr>
        <p:blipFill>
          <a:blip r:embed="rId2"/>
          <a:stretch/>
        </p:blipFill>
        <p:spPr>
          <a:xfrm>
            <a:off x="539640" y="620640"/>
            <a:ext cx="7820280" cy="5040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Рисунок 1"/>
          <p:cNvPicPr/>
          <p:nvPr/>
        </p:nvPicPr>
        <p:blipFill>
          <a:blip r:embed="rId2"/>
          <a:stretch/>
        </p:blipFill>
        <p:spPr>
          <a:xfrm>
            <a:off x="468360" y="333360"/>
            <a:ext cx="8206920" cy="61750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s://im0-tub-ru.yandex.net/i?id=03d8f2f88052c06371bc6f4d83dde2e8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849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CustomShape 1"/>
          <p:cNvSpPr/>
          <p:nvPr/>
        </p:nvSpPr>
        <p:spPr>
          <a:xfrm>
            <a:off x="3635280" y="404640"/>
            <a:ext cx="5219280" cy="9435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400"/>
              </a:spcBef>
            </a:pPr>
            <a:r>
              <a:rPr lang="ru-RU" sz="2800" b="1" strike="noStrike" spc="-1">
                <a:solidFill>
                  <a:srgbClr val="000000"/>
                </a:solidFill>
                <a:latin typeface="Calibri"/>
              </a:rPr>
              <a:t> Первый раз в первый класс.</a:t>
            </a:r>
            <a:endParaRPr lang="ru-RU" sz="2800" b="0" strike="noStrike" spc="-1">
              <a:latin typeface="Arial"/>
            </a:endParaRPr>
          </a:p>
        </p:txBody>
      </p:sp>
      <p:pic>
        <p:nvPicPr>
          <p:cNvPr id="170" name="Picture 7" descr="MCj04234770000[1]"/>
          <p:cNvPicPr/>
          <p:nvPr/>
        </p:nvPicPr>
        <p:blipFill>
          <a:blip r:embed="rId2"/>
          <a:stretch/>
        </p:blipFill>
        <p:spPr>
          <a:xfrm>
            <a:off x="0" y="0"/>
            <a:ext cx="3779640" cy="2633400"/>
          </a:xfrm>
          <a:prstGeom prst="rect">
            <a:avLst/>
          </a:prstGeom>
          <a:ln w="9360">
            <a:noFill/>
          </a:ln>
        </p:spPr>
      </p:pic>
      <p:pic>
        <p:nvPicPr>
          <p:cNvPr id="171" name="Рисунок 5"/>
          <p:cNvPicPr/>
          <p:nvPr/>
        </p:nvPicPr>
        <p:blipFill>
          <a:blip r:embed="rId3"/>
          <a:stretch/>
        </p:blipFill>
        <p:spPr>
          <a:xfrm>
            <a:off x="467640" y="3030840"/>
            <a:ext cx="2828520" cy="2828520"/>
          </a:xfrm>
          <a:prstGeom prst="rect">
            <a:avLst/>
          </a:prstGeom>
          <a:ln>
            <a:noFill/>
          </a:ln>
        </p:spPr>
      </p:pic>
      <p:pic>
        <p:nvPicPr>
          <p:cNvPr id="172" name="Рисунок 6"/>
          <p:cNvPicPr/>
          <p:nvPr/>
        </p:nvPicPr>
        <p:blipFill>
          <a:blip r:embed="rId4"/>
          <a:stretch/>
        </p:blipFill>
        <p:spPr>
          <a:xfrm>
            <a:off x="3395880" y="1351080"/>
            <a:ext cx="5650560" cy="4237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2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2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 additive="repl">
                                        <p:cTn id="9"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76" name="Объект 3"/>
          <p:cNvPicPr/>
          <p:nvPr/>
        </p:nvPicPr>
        <p:blipFill>
          <a:blip r:embed="rId2"/>
          <a:stretch/>
        </p:blipFill>
        <p:spPr>
          <a:xfrm>
            <a:off x="169920" y="108720"/>
            <a:ext cx="3835080" cy="6523920"/>
          </a:xfrm>
          <a:prstGeom prst="rect">
            <a:avLst/>
          </a:prstGeom>
          <a:ln>
            <a:noFill/>
          </a:ln>
        </p:spPr>
      </p:pic>
      <p:pic>
        <p:nvPicPr>
          <p:cNvPr id="177" name="Рисунок 4"/>
          <p:cNvPicPr/>
          <p:nvPr/>
        </p:nvPicPr>
        <p:blipFill>
          <a:blip r:embed="rId3"/>
          <a:stretch/>
        </p:blipFill>
        <p:spPr>
          <a:xfrm>
            <a:off x="4140000" y="274680"/>
            <a:ext cx="4853520" cy="6192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9" name="TextShape 2"/>
          <p:cNvSpPr txBox="1"/>
          <p:nvPr/>
        </p:nvSpPr>
        <p:spPr>
          <a:xfrm>
            <a:off x="457200" y="1600200"/>
            <a:ext cx="8686440" cy="52128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80" name="Picture 2" descr="http://laginlib.org.ua/blog/wp-content/uploads/2014/08/portfel001.jpg"/>
          <p:cNvPicPr/>
          <p:nvPr/>
        </p:nvPicPr>
        <p:blipFill>
          <a:blip r:embed="rId2"/>
          <a:stretch/>
        </p:blipFill>
        <p:spPr>
          <a:xfrm>
            <a:off x="611640" y="274680"/>
            <a:ext cx="7488360" cy="5902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2" name="TextShape 2"/>
          <p:cNvSpPr txBox="1"/>
          <p:nvPr/>
        </p:nvSpPr>
        <p:spPr>
          <a:xfrm>
            <a:off x="457200" y="1600200"/>
            <a:ext cx="4038120" cy="2185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3" name="TextShape 3"/>
          <p:cNvSpPr txBox="1"/>
          <p:nvPr/>
        </p:nvSpPr>
        <p:spPr>
          <a:xfrm>
            <a:off x="4648320" y="1600200"/>
            <a:ext cx="4038120" cy="2185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4" name="TextShape 4"/>
          <p:cNvSpPr txBox="1"/>
          <p:nvPr/>
        </p:nvSpPr>
        <p:spPr>
          <a:xfrm>
            <a:off x="457200" y="3938760"/>
            <a:ext cx="4038120" cy="21873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5" name="TextShape 5"/>
          <p:cNvSpPr txBox="1"/>
          <p:nvPr/>
        </p:nvSpPr>
        <p:spPr>
          <a:xfrm>
            <a:off x="4648320" y="3938760"/>
            <a:ext cx="4038120" cy="21873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86" name="Picture 2" descr="http://www.happyschool.ru/img/shkola1.png"/>
          <p:cNvPicPr/>
          <p:nvPr/>
        </p:nvPicPr>
        <p:blipFill>
          <a:blip r:embed="rId2"/>
          <a:stretch/>
        </p:blipFill>
        <p:spPr>
          <a:xfrm>
            <a:off x="0" y="116640"/>
            <a:ext cx="9332640" cy="6192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8" name="TextShape 2"/>
          <p:cNvSpPr txBox="1"/>
          <p:nvPr/>
        </p:nvSpPr>
        <p:spPr>
          <a:xfrm>
            <a:off x="457200" y="1600200"/>
            <a:ext cx="4038120" cy="2185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9" name="TextShape 3"/>
          <p:cNvSpPr txBox="1"/>
          <p:nvPr/>
        </p:nvSpPr>
        <p:spPr>
          <a:xfrm>
            <a:off x="4648320" y="1600200"/>
            <a:ext cx="4038120" cy="2185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0" name="TextShape 4"/>
          <p:cNvSpPr txBox="1"/>
          <p:nvPr/>
        </p:nvSpPr>
        <p:spPr>
          <a:xfrm>
            <a:off x="457200" y="3938760"/>
            <a:ext cx="4038120" cy="21873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1" name="TextShape 5"/>
          <p:cNvSpPr txBox="1"/>
          <p:nvPr/>
        </p:nvSpPr>
        <p:spPr>
          <a:xfrm>
            <a:off x="4648320" y="3938760"/>
            <a:ext cx="4038120" cy="21873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92" name="Picture 2" descr="http://2.bp.blogspot.com/-15bE_6K6L7I/Undw8rHzX5I/AAAAAAAAXjI/qMkZsU46Q-A/s1600/20155064.jpg"/>
          <p:cNvPicPr/>
          <p:nvPr/>
        </p:nvPicPr>
        <p:blipFill>
          <a:blip r:embed="rId2"/>
          <a:stretch/>
        </p:blipFill>
        <p:spPr>
          <a:xfrm>
            <a:off x="179640" y="0"/>
            <a:ext cx="8855640" cy="685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extShape 1"/>
          <p:cNvSpPr txBox="1"/>
          <p:nvPr/>
        </p:nvSpPr>
        <p:spPr>
          <a:xfrm>
            <a:off x="1835640" y="-34200"/>
            <a:ext cx="6334200" cy="30294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9600" b="1" strike="noStrike" spc="49">
                <a:solidFill>
                  <a:srgbClr val="E0322D"/>
                </a:solidFill>
                <a:latin typeface="Calibri"/>
              </a:rPr>
              <a:t>РЕБУСЫ</a:t>
            </a:r>
            <a:endParaRPr lang="ru-RU" sz="9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4" name="TextShape 2"/>
          <p:cNvSpPr txBox="1"/>
          <p:nvPr/>
        </p:nvSpPr>
        <p:spPr>
          <a:xfrm>
            <a:off x="1371600" y="620640"/>
            <a:ext cx="6400440" cy="1656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  <p:pic>
        <p:nvPicPr>
          <p:cNvPr id="195" name="Picture 2" descr="https://ds02.infourok.ru/uploads/ex/09f2/0004d869-559eee6e/hello_html_6ce28da.png"/>
          <p:cNvPicPr/>
          <p:nvPr/>
        </p:nvPicPr>
        <p:blipFill>
          <a:blip r:embed="rId2"/>
          <a:stretch/>
        </p:blipFill>
        <p:spPr>
          <a:xfrm>
            <a:off x="2117520" y="2277000"/>
            <a:ext cx="5438520" cy="3361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97" name="Объект 3"/>
          <p:cNvPicPr/>
          <p:nvPr/>
        </p:nvPicPr>
        <p:blipFill>
          <a:blip r:embed="rId2"/>
          <a:stretch/>
        </p:blipFill>
        <p:spPr>
          <a:xfrm>
            <a:off x="457200" y="274680"/>
            <a:ext cx="8146800" cy="5818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Рисунок 2"/>
          <p:cNvPicPr/>
          <p:nvPr/>
        </p:nvPicPr>
        <p:blipFill>
          <a:blip r:embed="rId2"/>
          <a:stretch/>
        </p:blipFill>
        <p:spPr>
          <a:xfrm>
            <a:off x="971640" y="620640"/>
            <a:ext cx="7344360" cy="5544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</TotalTime>
  <Words>18</Words>
  <Application>Microsoft Office PowerPoint</Application>
  <PresentationFormat>Экран (4:3)</PresentationFormat>
  <Paragraphs>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18</vt:i4>
      </vt:variant>
    </vt:vector>
  </HeadingPairs>
  <TitlesOfParts>
    <vt:vector size="29" baseType="lpstr">
      <vt:lpstr>Arial</vt:lpstr>
      <vt:lpstr>Calibri</vt:lpstr>
      <vt:lpstr>DejaVu Sans</vt:lpstr>
      <vt:lpstr>Impact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Гнусова</dc:creator>
  <dc:description/>
  <cp:lastModifiedBy>Гнусова</cp:lastModifiedBy>
  <cp:revision>62</cp:revision>
  <dcterms:modified xsi:type="dcterms:W3CDTF">2024-10-22T16:42:30Z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18</vt:i4>
  </property>
</Properties>
</file>