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74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69" r:id="rId18"/>
    <p:sldId id="270" r:id="rId19"/>
    <p:sldId id="271" r:id="rId20"/>
    <p:sldId id="272" r:id="rId21"/>
    <p:sldId id="276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B6D75E0-FA8A-4AB1-AE32-F0D5829F6B2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22.10.2024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8FCABDD-EE54-482F-9DBB-91C8E751A80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A54C2EF-1C15-492A-B439-2081ABAAFD4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22.10.2024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0D41F34-790C-4FBE-A021-DEDD629C95F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8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8120" cy="2187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76518DA-C50F-4677-86EF-C28D70A5CB7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847E3F9-98D4-4D22-8A1A-0EBB042D539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22.10.2024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D8A1182-B9AC-44E0-8641-4B36147997A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xn--10-6kci3akcf0a7abanl1e.xn--80acgfbsl1azdqr.xn--p1ai/media/news/news_12090_image_900x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0" name="Объект 3" descr="Изображение выглядит как рисунок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539640" y="274680"/>
            <a:ext cx="8146800" cy="625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Рисунок 1" descr="0002-002-Sostav-iz-bukv-slova.jpg"/>
          <p:cNvPicPr/>
          <p:nvPr/>
        </p:nvPicPr>
        <p:blipFill>
          <a:blip r:embed="rId2"/>
          <a:stretch/>
        </p:blipFill>
        <p:spPr>
          <a:xfrm>
            <a:off x="3240" y="4680"/>
            <a:ext cx="9033120" cy="681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200" y="1600200"/>
            <a:ext cx="4038120" cy="218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4648320" y="1600200"/>
            <a:ext cx="4038120" cy="218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Shape 4"/>
          <p:cNvSpPr txBox="1"/>
          <p:nvPr/>
        </p:nvSpPr>
        <p:spPr>
          <a:xfrm>
            <a:off x="457200" y="3938760"/>
            <a:ext cx="4038120" cy="2187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TextShape 5"/>
          <p:cNvSpPr txBox="1"/>
          <p:nvPr/>
        </p:nvSpPr>
        <p:spPr>
          <a:xfrm>
            <a:off x="4648320" y="3938760"/>
            <a:ext cx="4038120" cy="2187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Picture 2" descr="http://img1.labirint.ru/books/311441/big.jpg"/>
          <p:cNvPicPr/>
          <p:nvPr/>
        </p:nvPicPr>
        <p:blipFill>
          <a:blip r:embed="rId2"/>
          <a:stretch/>
        </p:blipFill>
        <p:spPr>
          <a:xfrm>
            <a:off x="457200" y="188640"/>
            <a:ext cx="8229240" cy="666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http://fotohomka.ru/images/Jan/09/716809957583565e07eebda468c506d4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91440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331640" y="332640"/>
            <a:ext cx="7127640" cy="1295640"/>
          </a:xfrm>
          <a:prstGeom prst="rect">
            <a:avLst/>
          </a:prstGeom>
        </p:spPr>
        <p:txBody>
          <a:bodyPr wrap="none" lIns="90000" tIns="45000" rIns="90000" bIns="45000">
            <a:prstTxWarp prst="textPlain">
              <a:avLst>
                <a:gd name="adj" fmla="val 49743"/>
              </a:avLst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FFFF00"/>
                </a:solidFill>
                <a:latin typeface="Impact"/>
              </a:rPr>
              <a:t>Клятва первоклассников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211" name="Picture 8" descr="MCj00890620000[1]"/>
          <p:cNvPicPr/>
          <p:nvPr/>
        </p:nvPicPr>
        <p:blipFill>
          <a:blip r:embed="rId2"/>
          <a:stretch/>
        </p:blipFill>
        <p:spPr>
          <a:xfrm>
            <a:off x="2339640" y="2925000"/>
            <a:ext cx="4500360" cy="3456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04080" y="1616760"/>
            <a:ext cx="7919640" cy="42408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13" name="TextShape 2"/>
          <p:cNvSpPr txBox="1"/>
          <p:nvPr/>
        </p:nvSpPr>
        <p:spPr>
          <a:xfrm>
            <a:off x="449280" y="692640"/>
            <a:ext cx="822924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7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t/>
            </a:r>
            <a:br/>
            <a:r>
              <a:rPr lang="ru-RU" sz="6000" b="1" strike="noStrike" spc="-1">
                <a:solidFill>
                  <a:srgbClr val="FF0000"/>
                </a:solidFill>
                <a:latin typeface="Calibri"/>
              </a:rPr>
              <a:t>“Посвящение в Ученики”</a:t>
            </a:r>
            <a:r>
              <a:t/>
            </a:r>
            <a:br/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Объект 4"/>
          <p:cNvPicPr/>
          <p:nvPr/>
        </p:nvPicPr>
        <p:blipFill>
          <a:blip r:embed="rId2"/>
          <a:stretch/>
        </p:blipFill>
        <p:spPr>
          <a:xfrm>
            <a:off x="1907640" y="2205000"/>
            <a:ext cx="5547960" cy="414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7" name="Picture 2" descr="http://konfettusha.ru/d/449696/d/muzyka1_1.png"/>
          <p:cNvPicPr/>
          <p:nvPr/>
        </p:nvPicPr>
        <p:blipFill>
          <a:blip r:embed="rId2"/>
          <a:stretch/>
        </p:blipFill>
        <p:spPr>
          <a:xfrm>
            <a:off x="539640" y="620640"/>
            <a:ext cx="7820280" cy="504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Рисунок 1"/>
          <p:cNvPicPr/>
          <p:nvPr/>
        </p:nvPicPr>
        <p:blipFill>
          <a:blip r:embed="rId2"/>
          <a:stretch/>
        </p:blipFill>
        <p:spPr>
          <a:xfrm>
            <a:off x="468360" y="333360"/>
            <a:ext cx="8206920" cy="6175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m0-tub-ru.yandex.net/i?id=03d8f2f88052c06371bc6f4d83dde2e8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4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635280" y="404640"/>
            <a:ext cx="521928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Первый раз в первый класс.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70" name="Picture 7" descr="MCj04234770000[1]"/>
          <p:cNvPicPr/>
          <p:nvPr/>
        </p:nvPicPr>
        <p:blipFill>
          <a:blip r:embed="rId2"/>
          <a:stretch/>
        </p:blipFill>
        <p:spPr>
          <a:xfrm>
            <a:off x="0" y="0"/>
            <a:ext cx="3779640" cy="2633400"/>
          </a:xfrm>
          <a:prstGeom prst="rect">
            <a:avLst/>
          </a:prstGeom>
          <a:ln w="9360">
            <a:noFill/>
          </a:ln>
        </p:spPr>
      </p:pic>
      <p:pic>
        <p:nvPicPr>
          <p:cNvPr id="171" name="Рисунок 5"/>
          <p:cNvPicPr/>
          <p:nvPr/>
        </p:nvPicPr>
        <p:blipFill>
          <a:blip r:embed="rId3"/>
          <a:stretch/>
        </p:blipFill>
        <p:spPr>
          <a:xfrm>
            <a:off x="467640" y="3030840"/>
            <a:ext cx="2828520" cy="282852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6"/>
          <p:cNvPicPr/>
          <p:nvPr/>
        </p:nvPicPr>
        <p:blipFill>
          <a:blip r:embed="rId4"/>
          <a:stretch/>
        </p:blipFill>
        <p:spPr>
          <a:xfrm>
            <a:off x="3395880" y="1351080"/>
            <a:ext cx="5650560" cy="423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Объект 3"/>
          <p:cNvPicPr/>
          <p:nvPr/>
        </p:nvPicPr>
        <p:blipFill>
          <a:blip r:embed="rId2"/>
          <a:stretch/>
        </p:blipFill>
        <p:spPr>
          <a:xfrm>
            <a:off x="169920" y="108720"/>
            <a:ext cx="3835080" cy="652392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4"/>
          <p:cNvPicPr/>
          <p:nvPr/>
        </p:nvPicPr>
        <p:blipFill>
          <a:blip r:embed="rId3"/>
          <a:stretch/>
        </p:blipFill>
        <p:spPr>
          <a:xfrm>
            <a:off x="4140000" y="274680"/>
            <a:ext cx="4853520" cy="619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457200" y="1600200"/>
            <a:ext cx="8686440" cy="521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Picture 2" descr="http://laginlib.org.ua/blog/wp-content/uploads/2014/08/portfel001.jpg"/>
          <p:cNvPicPr/>
          <p:nvPr/>
        </p:nvPicPr>
        <p:blipFill>
          <a:blip r:embed="rId2"/>
          <a:stretch/>
        </p:blipFill>
        <p:spPr>
          <a:xfrm>
            <a:off x="611640" y="274680"/>
            <a:ext cx="7488360" cy="590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57200" y="1600200"/>
            <a:ext cx="4038120" cy="218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4648320" y="1600200"/>
            <a:ext cx="4038120" cy="218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Shape 4"/>
          <p:cNvSpPr txBox="1"/>
          <p:nvPr/>
        </p:nvSpPr>
        <p:spPr>
          <a:xfrm>
            <a:off x="457200" y="3938760"/>
            <a:ext cx="4038120" cy="2187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5"/>
          <p:cNvSpPr txBox="1"/>
          <p:nvPr/>
        </p:nvSpPr>
        <p:spPr>
          <a:xfrm>
            <a:off x="4648320" y="3938760"/>
            <a:ext cx="4038120" cy="2187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Picture 2" descr="http://www.happyschool.ru/img/shkola1.png"/>
          <p:cNvPicPr/>
          <p:nvPr/>
        </p:nvPicPr>
        <p:blipFill>
          <a:blip r:embed="rId2"/>
          <a:stretch/>
        </p:blipFill>
        <p:spPr>
          <a:xfrm>
            <a:off x="0" y="116640"/>
            <a:ext cx="9332640" cy="619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457200" y="1600200"/>
            <a:ext cx="4038120" cy="218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4648320" y="1600200"/>
            <a:ext cx="4038120" cy="218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457200" y="3938760"/>
            <a:ext cx="4038120" cy="2187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Shape 5"/>
          <p:cNvSpPr txBox="1"/>
          <p:nvPr/>
        </p:nvSpPr>
        <p:spPr>
          <a:xfrm>
            <a:off x="4648320" y="3938760"/>
            <a:ext cx="4038120" cy="2187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Picture 2" descr="http://2.bp.blogspot.com/-15bE_6K6L7I/Undw8rHzX5I/AAAAAAAAXjI/qMkZsU46Q-A/s1600/20155064.jpg"/>
          <p:cNvPicPr/>
          <p:nvPr/>
        </p:nvPicPr>
        <p:blipFill>
          <a:blip r:embed="rId2"/>
          <a:stretch/>
        </p:blipFill>
        <p:spPr>
          <a:xfrm>
            <a:off x="179640" y="0"/>
            <a:ext cx="8855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835640" y="-34200"/>
            <a:ext cx="6334200" cy="302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600" b="1" strike="noStrike" spc="49">
                <a:solidFill>
                  <a:srgbClr val="E0322D"/>
                </a:solidFill>
                <a:latin typeface="Calibri"/>
              </a:rPr>
              <a:t>РЕБУСЫ</a:t>
            </a:r>
            <a:endParaRPr lang="ru-RU" sz="9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371600" y="620640"/>
            <a:ext cx="6400440" cy="165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95" name="Picture 2" descr="https://ds02.infourok.ru/uploads/ex/09f2/0004d869-559eee6e/hello_html_6ce28da.png"/>
          <p:cNvPicPr/>
          <p:nvPr/>
        </p:nvPicPr>
        <p:blipFill>
          <a:blip r:embed="rId2"/>
          <a:stretch/>
        </p:blipFill>
        <p:spPr>
          <a:xfrm>
            <a:off x="2117520" y="2277000"/>
            <a:ext cx="5438520" cy="336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Объект 3"/>
          <p:cNvPicPr/>
          <p:nvPr/>
        </p:nvPicPr>
        <p:blipFill>
          <a:blip r:embed="rId2"/>
          <a:stretch/>
        </p:blipFill>
        <p:spPr>
          <a:xfrm>
            <a:off x="457200" y="274680"/>
            <a:ext cx="8146800" cy="581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2"/>
          <p:cNvPicPr/>
          <p:nvPr/>
        </p:nvPicPr>
        <p:blipFill>
          <a:blip r:embed="rId2"/>
          <a:stretch/>
        </p:blipFill>
        <p:spPr>
          <a:xfrm>
            <a:off x="971640" y="620640"/>
            <a:ext cx="7344360" cy="554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18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DejaVu Sans</vt:lpstr>
      <vt:lpstr>Impact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Гнусова</dc:creator>
  <dc:description/>
  <cp:lastModifiedBy>Гнусова</cp:lastModifiedBy>
  <cp:revision>62</cp:revision>
  <dcterms:modified xsi:type="dcterms:W3CDTF">2024-10-22T16:42:30Z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