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1" r:id="rId4"/>
    <p:sldId id="256" r:id="rId5"/>
    <p:sldId id="257" r:id="rId6"/>
    <p:sldId id="258" r:id="rId7"/>
    <p:sldId id="259" r:id="rId8"/>
    <p:sldId id="260" r:id="rId9"/>
    <p:sldId id="262" r:id="rId10"/>
    <p:sldId id="263" r:id="rId11"/>
    <p:sldId id="267" r:id="rId12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4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9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4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B158-2AFC-4A6B-A6CE-35C93D916536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30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0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212"/>
            <a:ext cx="12192000" cy="61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5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5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говорить с детьми о </a:t>
            </a:r>
            <a:r>
              <a:rPr lang="ru-RU" dirty="0" err="1" smtClean="0"/>
              <a:t>коронавирусе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7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82" y="1825625"/>
            <a:ext cx="615403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8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8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01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99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</Words>
  <Application>Microsoft Office PowerPoint</Application>
  <PresentationFormat>Произвольный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Как говорить с детьми о коронавирусе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Вансович Елена Николаевна</dc:creator>
  <cp:lastModifiedBy>Роспотребнадзор</cp:lastModifiedBy>
  <cp:revision>4</cp:revision>
  <cp:lastPrinted>2020-08-27T06:47:42Z</cp:lastPrinted>
  <dcterms:created xsi:type="dcterms:W3CDTF">2020-08-26T12:20:38Z</dcterms:created>
  <dcterms:modified xsi:type="dcterms:W3CDTF">2020-09-02T13:08:33Z</dcterms:modified>
</cp:coreProperties>
</file>