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89" r:id="rId2"/>
    <p:sldId id="276" r:id="rId3"/>
    <p:sldId id="291" r:id="rId4"/>
    <p:sldId id="292" r:id="rId5"/>
    <p:sldId id="293" r:id="rId6"/>
    <p:sldId id="287" r:id="rId7"/>
    <p:sldId id="295" r:id="rId8"/>
    <p:sldId id="294" r:id="rId9"/>
    <p:sldId id="296" r:id="rId10"/>
    <p:sldId id="297" r:id="rId11"/>
    <p:sldId id="299" r:id="rId12"/>
    <p:sldId id="300" r:id="rId13"/>
    <p:sldId id="284" r:id="rId14"/>
    <p:sldId id="301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DF743-2D25-40DB-8C14-4A67366AA231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B47BC-FF43-410D-BE4C-9DEE44B3C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7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47BC-FF43-410D-BE4C-9DEE44B3C6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7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47BC-FF43-410D-BE4C-9DEE44B3C6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47BC-FF43-410D-BE4C-9DEE44B3C6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4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47BC-FF43-410D-BE4C-9DEE44B3C6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8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47BC-FF43-410D-BE4C-9DEE44B3C6C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3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47BC-FF43-410D-BE4C-9DEE44B3C6C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5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47BC-FF43-410D-BE4C-9DEE44B3C6C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4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8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40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4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05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5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6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2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5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2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7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0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3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648" y="404664"/>
            <a:ext cx="792003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Математический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i="1" dirty="0" err="1">
                <a:solidFill>
                  <a:srgbClr val="C00000"/>
                </a:solidFill>
                <a:latin typeface="Arial" panose="020B0604020202020204" pitchFamily="34" charset="0"/>
              </a:rPr>
              <a:t>к</a:t>
            </a:r>
            <a:r>
              <a:rPr lang="ru-RU" altLang="ru-RU" sz="6600" i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виз</a:t>
            </a:r>
            <a:r>
              <a:rPr lang="ru-RU" altLang="ru-RU" sz="6600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endParaRPr lang="ru-RU" altLang="ru-RU" sz="66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06896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i="1" dirty="0">
                <a:solidFill>
                  <a:srgbClr val="000000"/>
                </a:solidFill>
              </a:rPr>
              <a:t>«Предмет математики настолько серьёзен, что нельзя упускать случая сделать его немного занимательным».</a:t>
            </a:r>
          </a:p>
          <a:p>
            <a:pPr algn="r" eaLnBrk="1" hangingPunct="1"/>
            <a:endParaRPr lang="ru-RU" altLang="ru-RU" sz="3600" i="1" dirty="0">
              <a:solidFill>
                <a:srgbClr val="000000"/>
              </a:solidFill>
            </a:endParaRPr>
          </a:p>
          <a:p>
            <a:pPr algn="r" eaLnBrk="1" hangingPunct="1"/>
            <a:r>
              <a:rPr lang="ru-RU" altLang="ru-RU" sz="3600" i="1" dirty="0" err="1">
                <a:solidFill>
                  <a:srgbClr val="000000"/>
                </a:solidFill>
              </a:rPr>
              <a:t>Блез</a:t>
            </a:r>
            <a:r>
              <a:rPr lang="ru-RU" altLang="ru-RU" sz="3600" i="1" dirty="0">
                <a:solidFill>
                  <a:srgbClr val="000000"/>
                </a:solidFill>
              </a:rPr>
              <a:t> Паскаль</a:t>
            </a:r>
          </a:p>
        </p:txBody>
      </p:sp>
    </p:spTree>
    <p:extLst>
      <p:ext uri="{BB962C8B-B14F-4D97-AF65-F5344CB8AC3E}">
        <p14:creationId xmlns:p14="http://schemas.microsoft.com/office/powerpoint/2010/main" val="293302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92696"/>
            <a:ext cx="7920880" cy="49685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3600" dirty="0" smtClean="0">
                <a:solidFill>
                  <a:srgbClr val="C00000"/>
                </a:solidFill>
              </a:rPr>
              <a:t>№ 7 </a:t>
            </a:r>
          </a:p>
          <a:p>
            <a:pPr marL="0" indent="0" algn="ctr">
              <a:buNone/>
            </a:pPr>
            <a:r>
              <a:rPr lang="ru-RU" sz="13600" u="sng" dirty="0" smtClean="0">
                <a:solidFill>
                  <a:srgbClr val="C00000"/>
                </a:solidFill>
              </a:rPr>
              <a:t>“Составь выражение”</a:t>
            </a:r>
          </a:p>
          <a:p>
            <a:pPr marL="0" indent="0" algn="ctr">
              <a:buNone/>
            </a:pPr>
            <a:endParaRPr lang="ru-RU" sz="13600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692696"/>
            <a:ext cx="7560840" cy="38164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0000" dirty="0" smtClean="0">
                <a:solidFill>
                  <a:srgbClr val="C00000"/>
                </a:solidFill>
              </a:rPr>
              <a:t>№ 8 </a:t>
            </a:r>
          </a:p>
          <a:p>
            <a:pPr marL="0" indent="0" algn="ctr">
              <a:buNone/>
            </a:pPr>
            <a:r>
              <a:rPr lang="ru-RU" sz="10000" u="sng" dirty="0" smtClean="0">
                <a:solidFill>
                  <a:srgbClr val="C00000"/>
                </a:solidFill>
              </a:rPr>
              <a:t>“Вспомнить всё”</a:t>
            </a:r>
          </a:p>
          <a:p>
            <a:pPr marL="0" indent="0" algn="ctr">
              <a:buNone/>
            </a:pPr>
            <a:endParaRPr lang="ru-RU" sz="13600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84776" cy="1280890"/>
          </a:xfrm>
        </p:spPr>
        <p:txBody>
          <a:bodyPr>
            <a:noAutofit/>
          </a:bodyPr>
          <a:lstStyle/>
          <a:p>
            <a:pPr algn="ctr"/>
            <a:r>
              <a:rPr lang="ru-RU" sz="8500" dirty="0" smtClean="0">
                <a:solidFill>
                  <a:srgbClr val="C00000"/>
                </a:solidFill>
              </a:rPr>
              <a:t>Подведение итогов!</a:t>
            </a:r>
            <a:endParaRPr lang="ru-RU" sz="85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12976"/>
            <a:ext cx="4704002" cy="30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60648"/>
            <a:ext cx="74888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7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8208962" cy="4186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математика  не сухая наука, а занимательная и интересная.  </a:t>
            </a:r>
          </a:p>
          <a:p>
            <a:pPr algn="just" eaLnBrk="1" hangingPunct="1"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цели»</a:t>
            </a:r>
            <a:endParaRPr lang="ru-RU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7980" indent="-347980" algn="r" eaLnBrk="1" hangingPunct="1"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А.И.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Маркушевич</a:t>
            </a:r>
            <a:endParaRPr lang="ru-RU" sz="2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635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3200" smtClean="0"/>
          </a:p>
        </p:txBody>
      </p:sp>
      <p:pic>
        <p:nvPicPr>
          <p:cNvPr id="33795" name="Picture 2" descr="C:\Documents and Settings\666\Рабочий стол\img_ace115dbtulpani3-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280400" cy="61214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70231" y="2060848"/>
            <a:ext cx="8003538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Shelley Volante" panose="030306020406070F0B05" pitchFamily="66" charset="2"/>
              </a:rPr>
              <a:t>Спасибо за внимание!</a:t>
            </a:r>
          </a:p>
          <a:p>
            <a:pPr algn="ctr">
              <a:defRPr/>
            </a:pPr>
            <a:endParaRPr lang="ru-RU" sz="5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764704"/>
            <a:ext cx="6984776" cy="54726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1000" dirty="0">
                <a:solidFill>
                  <a:srgbClr val="C00000"/>
                </a:solidFill>
              </a:rPr>
              <a:t>№</a:t>
            </a:r>
            <a:r>
              <a:rPr lang="ru-RU" sz="11000" dirty="0" smtClean="0">
                <a:solidFill>
                  <a:srgbClr val="C00000"/>
                </a:solidFill>
              </a:rPr>
              <a:t>1 </a:t>
            </a:r>
            <a:r>
              <a:rPr lang="ru-RU" sz="11000" u="sng" dirty="0" smtClean="0">
                <a:solidFill>
                  <a:srgbClr val="C00000"/>
                </a:solidFill>
              </a:rPr>
              <a:t>“Визитная карточка”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</a:rPr>
              <a:t>(название команды, девиз и эмблема)</a:t>
            </a:r>
            <a:endParaRPr lang="ru-RU" sz="6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0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764704"/>
            <a:ext cx="7416824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9200" dirty="0" smtClean="0">
                <a:solidFill>
                  <a:srgbClr val="C00000"/>
                </a:solidFill>
              </a:rPr>
              <a:t>№ 2 </a:t>
            </a:r>
          </a:p>
          <a:p>
            <a:pPr marL="0" indent="0" algn="ctr">
              <a:buNone/>
            </a:pPr>
            <a:r>
              <a:rPr lang="ru-RU" sz="9200" u="sng" dirty="0" smtClean="0">
                <a:solidFill>
                  <a:srgbClr val="C00000"/>
                </a:solidFill>
              </a:rPr>
              <a:t>“Разминка”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</a:rPr>
              <a:t>(5 вопросов 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</a:rPr>
              <a:t>по 10 секунд на каждый.) </a:t>
            </a:r>
            <a:endParaRPr lang="ru-RU" sz="6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764704"/>
            <a:ext cx="7416824" cy="54726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13600" dirty="0" smtClean="0">
                <a:solidFill>
                  <a:srgbClr val="C00000"/>
                </a:solidFill>
              </a:rPr>
              <a:t>№ 3 </a:t>
            </a:r>
          </a:p>
          <a:p>
            <a:pPr marL="0" indent="0" algn="ctr">
              <a:buNone/>
            </a:pPr>
            <a:r>
              <a:rPr lang="ru-RU" sz="13600" u="sng" dirty="0" smtClean="0">
                <a:solidFill>
                  <a:srgbClr val="C00000"/>
                </a:solidFill>
              </a:rPr>
              <a:t>“Художник”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6600" dirty="0"/>
              <a:t>необходимо нарисовать картину, используя только математические фигуры, знаки, </a:t>
            </a:r>
            <a:r>
              <a:rPr lang="ru-RU" sz="6600" dirty="0" smtClean="0"/>
              <a:t>цифры и </a:t>
            </a:r>
            <a:r>
              <a:rPr lang="ru-RU" sz="6600" dirty="0" err="1" smtClean="0"/>
              <a:t>т.д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endParaRPr lang="ru-RU" sz="6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0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620688"/>
            <a:ext cx="7416824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500" dirty="0" smtClean="0">
                <a:solidFill>
                  <a:srgbClr val="C00000"/>
                </a:solidFill>
              </a:rPr>
              <a:t>№ 4 </a:t>
            </a:r>
          </a:p>
          <a:p>
            <a:pPr marL="0" indent="0" algn="ctr">
              <a:buNone/>
            </a:pPr>
            <a:r>
              <a:rPr lang="ru-RU" sz="8500" u="sng" dirty="0" smtClean="0">
                <a:solidFill>
                  <a:srgbClr val="C00000"/>
                </a:solidFill>
              </a:rPr>
              <a:t>“Разгадай кроссворд”</a:t>
            </a:r>
          </a:p>
        </p:txBody>
      </p:sp>
    </p:spTree>
    <p:extLst>
      <p:ext uri="{BB962C8B-B14F-4D97-AF65-F5344CB8AC3E}">
        <p14:creationId xmlns:p14="http://schemas.microsoft.com/office/powerpoint/2010/main" val="16745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802" y="332656"/>
            <a:ext cx="7200800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№ 5 </a:t>
            </a:r>
            <a:r>
              <a:rPr lang="ru-RU" u="sng" dirty="0" smtClean="0">
                <a:solidFill>
                  <a:srgbClr val="C00000"/>
                </a:solidFill>
              </a:rPr>
              <a:t>“</a:t>
            </a:r>
            <a:r>
              <a:rPr lang="ru-RU" u="sng" dirty="0">
                <a:solidFill>
                  <a:srgbClr val="C00000"/>
                </a:solidFill>
              </a:rPr>
              <a:t>Составь предложение”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94457"/>
              </p:ext>
            </p:extLst>
          </p:nvPr>
        </p:nvGraphicFramePr>
        <p:xfrm>
          <a:off x="1115616" y="1124744"/>
          <a:ext cx="7786687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Документ" r:id="rId3" imgW="6756650" imgH="4852971" progId="Word.Document.12">
                  <p:embed/>
                </p:oleObj>
              </mc:Choice>
              <mc:Fallback>
                <p:oleObj name="Документ" r:id="rId3" imgW="6756650" imgH="4852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124744"/>
                        <a:ext cx="7786687" cy="559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83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237271" cy="128089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Найдите сумму чисел: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50885"/>
            <a:ext cx="2016224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" name="Овал 4"/>
          <p:cNvSpPr/>
          <p:nvPr/>
        </p:nvSpPr>
        <p:spPr>
          <a:xfrm>
            <a:off x="3923928" y="2093957"/>
            <a:ext cx="1960492" cy="19442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4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72201" y="2093957"/>
            <a:ext cx="2520279" cy="194421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8567" y="2348880"/>
            <a:ext cx="8675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dirty="0" smtClean="0"/>
              <a:t>3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9617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9939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«Математика — гимнастика ума»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5877272"/>
            <a:ext cx="396044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Александр Васильевич Суворов </a:t>
            </a:r>
          </a:p>
          <a:p>
            <a:pPr marL="0" indent="0" algn="ctr">
              <a:buNone/>
            </a:pPr>
            <a:r>
              <a:rPr lang="ru-RU" i="1" dirty="0" smtClean="0"/>
              <a:t>(24.11.1729г.-18.05.1800г.)</a:t>
            </a:r>
          </a:p>
          <a:p>
            <a:pPr marL="0" indent="0">
              <a:buNone/>
            </a:pPr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26251" y="1988840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Великий русский полководец и военный теоретик, национальный герой России и один из основоположников русского военного искусства.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02316"/>
            <a:ext cx="3384376" cy="45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548680"/>
            <a:ext cx="7416824" cy="38164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1000" dirty="0" smtClean="0">
                <a:solidFill>
                  <a:srgbClr val="C00000"/>
                </a:solidFill>
              </a:rPr>
              <a:t>№ 6 </a:t>
            </a:r>
          </a:p>
          <a:p>
            <a:pPr marL="0" indent="0" algn="ctr">
              <a:buNone/>
            </a:pPr>
            <a:r>
              <a:rPr lang="ru-RU" sz="11000" u="sng" dirty="0" smtClean="0">
                <a:solidFill>
                  <a:srgbClr val="C00000"/>
                </a:solidFill>
              </a:rPr>
              <a:t>“Разгадай ребус”</a:t>
            </a:r>
          </a:p>
          <a:p>
            <a:pPr marL="0" indent="0" algn="ctr">
              <a:buNone/>
            </a:pPr>
            <a:endParaRPr lang="ru-RU" sz="13600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849</TotalTime>
  <Words>155</Words>
  <Application>Microsoft Office PowerPoint</Application>
  <PresentationFormat>Экран (4:3)</PresentationFormat>
  <Paragraphs>45</Paragraphs>
  <Slides>15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1 Shelley Volante</vt:lpstr>
      <vt:lpstr>Arial</vt:lpstr>
      <vt:lpstr>Calibri</vt:lpstr>
      <vt:lpstr>Century Gothic</vt:lpstr>
      <vt:lpstr>Times New Roman</vt:lpstr>
      <vt:lpstr>Wingdings 3</vt:lpstr>
      <vt:lpstr>Легкий дым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 5 “Составь предложение”</vt:lpstr>
      <vt:lpstr>Найдите сумму чисел:</vt:lpstr>
      <vt:lpstr>«Математика — гимнастика ума»</vt:lpstr>
      <vt:lpstr>Презентация PowerPoint</vt:lpstr>
      <vt:lpstr>Презентация PowerPoint</vt:lpstr>
      <vt:lpstr>Презентация PowerPoint</vt:lpstr>
      <vt:lpstr>Подведение итогов!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игровых технологий на уроках математики</dc:title>
  <dc:creator>Татьяна</dc:creator>
  <cp:lastModifiedBy>Танюшечка</cp:lastModifiedBy>
  <cp:revision>98</cp:revision>
  <dcterms:created xsi:type="dcterms:W3CDTF">2015-10-21T13:55:17Z</dcterms:created>
  <dcterms:modified xsi:type="dcterms:W3CDTF">2026-04-04T15:41:15Z</dcterms:modified>
</cp:coreProperties>
</file>