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73" r:id="rId3"/>
    <p:sldId id="274" r:id="rId4"/>
    <p:sldId id="275" r:id="rId5"/>
    <p:sldId id="277" r:id="rId6"/>
    <p:sldId id="268" r:id="rId7"/>
    <p:sldId id="269" r:id="rId8"/>
    <p:sldId id="259" r:id="rId9"/>
    <p:sldId id="272" r:id="rId10"/>
    <p:sldId id="270" r:id="rId11"/>
    <p:sldId id="266" r:id="rId12"/>
    <p:sldId id="297" r:id="rId13"/>
    <p:sldId id="303" r:id="rId14"/>
    <p:sldId id="30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30" autoAdjust="0"/>
  </p:normalViewPr>
  <p:slideViewPr>
    <p:cSldViewPr>
      <p:cViewPr>
        <p:scale>
          <a:sx n="76" d="100"/>
          <a:sy n="76" d="100"/>
        </p:scale>
        <p:origin x="-120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8C9F8-6BFD-45A3-B9D2-47819BA2F1C3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6E69E-EDF7-46D7-93B7-5028A963C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8C9F8-6BFD-45A3-B9D2-47819BA2F1C3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6E69E-EDF7-46D7-93B7-5028A963C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8C9F8-6BFD-45A3-B9D2-47819BA2F1C3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6E69E-EDF7-46D7-93B7-5028A963C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8C9F8-6BFD-45A3-B9D2-47819BA2F1C3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6E69E-EDF7-46D7-93B7-5028A963C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8C9F8-6BFD-45A3-B9D2-47819BA2F1C3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6E69E-EDF7-46D7-93B7-5028A963C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8C9F8-6BFD-45A3-B9D2-47819BA2F1C3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6E69E-EDF7-46D7-93B7-5028A963C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8C9F8-6BFD-45A3-B9D2-47819BA2F1C3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6E69E-EDF7-46D7-93B7-5028A963C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8C9F8-6BFD-45A3-B9D2-47819BA2F1C3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6E69E-EDF7-46D7-93B7-5028A963C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8C9F8-6BFD-45A3-B9D2-47819BA2F1C3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6E69E-EDF7-46D7-93B7-5028A963C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8C9F8-6BFD-45A3-B9D2-47819BA2F1C3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6E69E-EDF7-46D7-93B7-5028A963C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8C9F8-6BFD-45A3-B9D2-47819BA2F1C3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6E69E-EDF7-46D7-93B7-5028A963C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8C9F8-6BFD-45A3-B9D2-47819BA2F1C3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6E69E-EDF7-46D7-93B7-5028A963C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ru.wikipedia.org/wiki/%D0%9A%D0%B5%D1%80%D1%87%D0%B5%D0%BD%D1%81%D0%BA%D0%B0%D1%8F_%D0%BF%D0%B0%D1%80%D0%BE%D0%BC%D0%BD%D0%B0%D1%8F_%D0%BF%D0%B5%D1%80%D0%B5%D0%BF%D1%80%D0%B0%D0%B2%D0%B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Виды транспорта. Основные транспортные магистрали Крыма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892971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 конце 2014 года в Симферополе презентовали новый бесконтактный троллейбус-гибрид российского производства. Такой троллейбус вмещает 110 пассажиров. На крыше расположены литейно-ионные батареи, которые подзаряжаются во время следования троллейбуса по контактной сети, что в дальнейшем позволяет ехать троллейбусу до 20 км. без подзарядки.</a:t>
            </a:r>
          </a:p>
          <a:p>
            <a:pPr algn="ctr"/>
            <a:endParaRPr lang="ru-RU" dirty="0"/>
          </a:p>
        </p:txBody>
      </p:sp>
      <p:pic>
        <p:nvPicPr>
          <p:cNvPr id="4" name="Рисунок 3" descr="EfqrOGW4B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3212976"/>
            <a:ext cx="4929190" cy="2772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123110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Рекорды «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Крымтроллейбуса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Wingdings 2" pitchFamily="18" charset="2"/>
                <a:ea typeface="Times New Roman" pitchFamily="18" charset="0"/>
                <a:cs typeface="Times New Roman" pitchFamily="18" charset="0"/>
              </a:rPr>
              <a:t>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книгу рекордов Гиннеса предприятие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Крымтроллейбус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 попало как компания, имеющую в техническом парке самые старые троллейбусы в мире. Средний возраст машин — 25,7 лет.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Wingdings 2" pitchFamily="18" charset="2"/>
                <a:ea typeface="Times New Roman" pitchFamily="18" charset="0"/>
                <a:cs typeface="Times New Roman" pitchFamily="18" charset="0"/>
              </a:rPr>
              <a:t>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Самая длинная в мире троллейбусная линия Симферополь — Ялта. (96,5 км.)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 полвека работы троллейбусы перевезли в общей сложности более 5 млрд. пассажиров.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212976"/>
            <a:ext cx="547687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o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289" y="0"/>
            <a:ext cx="9043711" cy="6715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FF0000"/>
                </a:solidFill>
              </a:rPr>
              <a:t>Закрепление-устно, знать ответы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marL="514350" lvl="0" indent="-514350">
              <a:buAutoNum type="arabicPeriod"/>
            </a:pPr>
            <a:r>
              <a:rPr lang="ru-RU" sz="2800" dirty="0" smtClean="0"/>
              <a:t>Что такое «зеленый туризм»?</a:t>
            </a:r>
          </a:p>
          <a:p>
            <a:pPr marL="514350" lvl="0" indent="-514350"/>
            <a:r>
              <a:rPr lang="ru-RU" sz="2800" dirty="0" smtClean="0"/>
              <a:t>2.Какую  роль  транспорт  играет  в  жизни  людей  и территорий?</a:t>
            </a:r>
          </a:p>
          <a:p>
            <a:pPr lvl="0"/>
            <a:r>
              <a:rPr lang="ru-RU" sz="2800" dirty="0" smtClean="0"/>
              <a:t>3. Назовите главные  виды  транспорта полуострова</a:t>
            </a:r>
          </a:p>
          <a:p>
            <a:pPr lvl="0"/>
            <a:r>
              <a:rPr lang="ru-RU" sz="2800" dirty="0" smtClean="0"/>
              <a:t>4.Как  изменилась  роль  ведущих  видов  транспорта  после  присоединения  Крыма  к  России?  </a:t>
            </a:r>
          </a:p>
          <a:p>
            <a:pPr lvl="0"/>
            <a:r>
              <a:rPr lang="ru-RU" sz="2800" dirty="0" smtClean="0"/>
              <a:t>5. Какие  проблемы  и  перспективы  стоят  перед  транспортным  комплексом  полуострова?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800" b="1" dirty="0" smtClean="0"/>
              <a:t>ДОМАШНЕЕ ЗАДАНИЕ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Times New Roman" pitchFamily="18" charset="0"/>
              </a:rPr>
              <a:t>Выучить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Times New Roman" pitchFamily="18" charset="0"/>
              </a:rPr>
              <a:t> конспект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470025"/>
          </a:xfrm>
        </p:spPr>
        <p:txBody>
          <a:bodyPr/>
          <a:lstStyle/>
          <a:p>
            <a:r>
              <a:rPr lang="ru-RU" dirty="0" smtClean="0"/>
              <a:t>Какие виды транспорта есть в Крыму?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428736"/>
            <a:ext cx="8358246" cy="492922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Имеющаяся транспортная инфраструктура полностью обеспечивает развитие экономики полуострова. Общая протяженность железных дорог Крыма составляет 629 км, длина автомобильных дорог — 6,3 тыс. км. Также в регионе действует 5 крупных портов (Евпатория, Ялта, Керчь, Севастополь), 1 гражданский аэропорт (Симферополь). 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Симферополь (аэропорт)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950" y="1028700"/>
            <a:ext cx="68945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Паромная переправа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500702"/>
            <a:ext cx="9144000" cy="135729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hlinkClick r:id="rId2" tooltip="Керченская паромная переправа"/>
              </a:rPr>
              <a:t>Керченская переправа</a:t>
            </a:r>
            <a:r>
              <a:rPr lang="ru-RU" dirty="0" smtClean="0"/>
              <a:t>: ежемесячно  обеспечивает перевозку до 200 тысяч пассажиров, 3 тыс. автобусов, 10 тыс. грузовых и 30 тыс. легковых машин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3075" y="1347788"/>
            <a:ext cx="56578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52149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Евпатории же трамваи ходят и сегодня. Длина контактной сети системы составляет около 20 км, а протяженность самого длинного маршрута  - 8 км. Открытая в 1914 году, она до сих пор пользуется большой популярностью у отдыхающих, несмотря на то, что в последние годы отмечается значительное увеличение перевозок маршрутными такси.</a:t>
            </a:r>
            <a:endParaRPr lang="ru-RU" dirty="0"/>
          </a:p>
        </p:txBody>
      </p:sp>
      <p:pic>
        <p:nvPicPr>
          <p:cNvPr id="3" name="Рисунок 2" descr="14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571744"/>
            <a:ext cx="5627085" cy="4286256"/>
          </a:xfrm>
          <a:prstGeom prst="rect">
            <a:avLst/>
          </a:prstGeom>
        </p:spPr>
      </p:pic>
      <p:pic>
        <p:nvPicPr>
          <p:cNvPr id="5" name="Рисунок 4" descr="tramvai_yevpatorii.jpg"/>
          <p:cNvPicPr>
            <a:picLocks noChangeAspect="1"/>
          </p:cNvPicPr>
          <p:nvPr/>
        </p:nvPicPr>
        <p:blipFill>
          <a:blip r:embed="rId3" cstate="print"/>
          <a:srcRect r="3819"/>
          <a:stretch>
            <a:fillRect/>
          </a:stretch>
        </p:blipFill>
        <p:spPr>
          <a:xfrm>
            <a:off x="5357818" y="357166"/>
            <a:ext cx="3786182" cy="5929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14290"/>
            <a:ext cx="76438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Особое внимание хотелось бы уделить троллейбусам Крыма.</a:t>
            </a:r>
          </a:p>
          <a:p>
            <a:pPr algn="ctr"/>
            <a:r>
              <a:rPr lang="ru-RU" sz="2400" b="1" dirty="0" smtClean="0"/>
              <a:t> Крымский троллейбус</a:t>
            </a:r>
            <a:r>
              <a:rPr lang="ru-RU" sz="2400" dirty="0" smtClean="0"/>
              <a:t> — уникальная система междугородного троллейбуса, связывающая Симферополь с курортами Южного берега Крыма.</a:t>
            </a:r>
            <a:endParaRPr lang="ru-RU" sz="2400" dirty="0"/>
          </a:p>
        </p:txBody>
      </p:sp>
      <p:pic>
        <p:nvPicPr>
          <p:cNvPr id="3" name="Рисунок 2" descr="9Tr-Simferopol-3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2214554"/>
            <a:ext cx="5715040" cy="3810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357166"/>
            <a:ext cx="7429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Всего троллейбусных маршрутов в ведении «</a:t>
            </a:r>
            <a:r>
              <a:rPr lang="ru-RU" sz="2400" dirty="0" err="1">
                <a:solidFill>
                  <a:srgbClr val="FF0000"/>
                </a:solidFill>
              </a:rPr>
              <a:t>Крымтроллейбуса</a:t>
            </a:r>
            <a:r>
              <a:rPr lang="ru-RU" sz="2400" dirty="0">
                <a:solidFill>
                  <a:srgbClr val="FF0000"/>
                </a:solidFill>
              </a:rPr>
              <a:t>» насчитывается семнадцать: три в Ялте, два в Алуште, шесть городских маршрутов в Симферополе и шесть — пригородные и междугородние маршруты.</a:t>
            </a:r>
          </a:p>
        </p:txBody>
      </p:sp>
      <p:pic>
        <p:nvPicPr>
          <p:cNvPr id="5" name="Рисунок 4" descr="krim-trollebus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2357430"/>
            <a:ext cx="4214842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358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Долгое время на территории Республики ходили только старые троллейбусы </a:t>
            </a:r>
          </a:p>
          <a:p>
            <a:pPr algn="ctr"/>
            <a:r>
              <a:rPr lang="ru-RU" dirty="0" smtClean="0"/>
              <a:t>чешского производства. Несколько лет назад на линию поступили новые российские</a:t>
            </a:r>
          </a:p>
          <a:p>
            <a:pPr algn="ctr"/>
            <a:r>
              <a:rPr lang="ru-RU" dirty="0" smtClean="0"/>
              <a:t>машины, такие как АКСМ-32102, Тролза-5265 «Мегаполис», ВМЗ-5298.01-50 «Авангард» и др.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489585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-1653"/>
          <a:stretch>
            <a:fillRect/>
          </a:stretch>
        </p:blipFill>
        <p:spPr bwMode="auto">
          <a:xfrm>
            <a:off x="3779912" y="4005064"/>
            <a:ext cx="5364088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343</Words>
  <Application>Microsoft Office PowerPoint</Application>
  <PresentationFormat>Экран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Какие виды транспорта есть в Крыму?</vt:lpstr>
      <vt:lpstr>Презентация PowerPoint</vt:lpstr>
      <vt:lpstr>Симферополь (аэропорт) </vt:lpstr>
      <vt:lpstr>Паромная переправа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55</cp:revision>
  <dcterms:created xsi:type="dcterms:W3CDTF">2016-01-20T16:32:10Z</dcterms:created>
  <dcterms:modified xsi:type="dcterms:W3CDTF">2020-04-08T12:03:37Z</dcterms:modified>
</cp:coreProperties>
</file>