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3" r:id="rId2"/>
    <p:sldId id="290" r:id="rId3"/>
    <p:sldId id="305" r:id="rId4"/>
    <p:sldId id="304" r:id="rId5"/>
    <p:sldId id="306" r:id="rId6"/>
    <p:sldId id="307" r:id="rId7"/>
    <p:sldId id="308" r:id="rId8"/>
    <p:sldId id="30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66"/>
    <a:srgbClr val="800000"/>
    <a:srgbClr val="0000FF"/>
    <a:srgbClr val="FFFFCC"/>
    <a:srgbClr val="FFFFFF"/>
    <a:srgbClr val="03171B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75" autoAdjust="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8A6C68-C117-4F09-B173-7B38DEC23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7133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46D1C-AF37-418F-8F8D-5B3332D81D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26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5E77-D59A-457B-8B03-941916EB9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06413-DDD6-4E2B-9639-C7A9D8E02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4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08683-A8EC-4272-8AD9-670D586E51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123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73E53-A60B-487B-A145-6F9E44BEA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5148D-F4DC-48EB-8EE6-04B4FCE17E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1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9E576-B25F-43E4-9491-7EAE98D72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64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42FF9-E94D-4040-BB68-D6D84E4B8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68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7EE1C-81AD-48C8-B70B-5E13E63413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88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BDC72-8D68-435B-B8B6-4C3D1776F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9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BE36C-8FE5-44EB-B77B-89D44AA57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90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A4DF5-15B2-451C-8266-BFF101EF39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03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B203F-6B58-4EED-8420-C03D5A999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88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C2EAB7-71C0-4964-B516-AAC94720D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653463" cy="2880320"/>
          </a:xfrm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ru-RU" dirty="0" smtClean="0"/>
              <a:t>«</a:t>
            </a:r>
            <a:r>
              <a:rPr lang="ru-RU" dirty="0"/>
              <a:t>В математике есть своя красота, как в живописи и поэзии»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Н</a:t>
            </a:r>
            <a:r>
              <a:rPr lang="ru-RU" sz="3100" dirty="0"/>
              <a:t>. Е. </a:t>
            </a:r>
            <a:r>
              <a:rPr lang="ru-RU" sz="3100" dirty="0" smtClean="0"/>
              <a:t>Жуковский</a:t>
            </a:r>
            <a:r>
              <a:rPr lang="ru-RU" dirty="0"/>
              <a:t/>
            </a:r>
            <a:br>
              <a:rPr lang="ru-RU" dirty="0"/>
            </a:b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4099" name="Объект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59" r="-1744" b="2715"/>
          <a:stretch>
            <a:fillRect/>
          </a:stretch>
        </p:blipFill>
        <p:spPr>
          <a:xfrm>
            <a:off x="1907704" y="3140968"/>
            <a:ext cx="5112568" cy="32103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6374" y="710357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Задачи на совместную работу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6" name="Picture 8" descr="stroite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4" y="2060848"/>
            <a:ext cx="6480175" cy="4368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0832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686800" cy="4525963"/>
          </a:xfrm>
        </p:spPr>
        <p:txBody>
          <a:bodyPr/>
          <a:lstStyle/>
          <a:p>
            <a:r>
              <a:rPr lang="ru-RU" sz="3600" b="1" dirty="0" err="1"/>
              <a:t>Карлсон</a:t>
            </a:r>
            <a:r>
              <a:rPr lang="ru-RU" sz="3600" b="1" dirty="0"/>
              <a:t> может съесть банку варенья за 10 минут, а Малыш - за 40.За какое время они смогут съесть эту банку вместе</a:t>
            </a:r>
            <a:r>
              <a:rPr lang="ru-RU" sz="3600" b="1" dirty="0" smtClean="0"/>
              <a:t>?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Лошадь </a:t>
            </a:r>
            <a:r>
              <a:rPr lang="ru-RU" sz="3600" b="1" dirty="0"/>
              <a:t>съедает воз сена за месяц, коза — за два месяца, овца — за три месяца. За какое время лошадь, коза и овца вместе съедят такой же воз сена?</a:t>
            </a:r>
            <a:endParaRPr lang="ru-RU" sz="3600" dirty="0"/>
          </a:p>
          <a:p>
            <a:endParaRPr lang="ru-RU" sz="3600" b="1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Решить задачи: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6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5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72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У старика на грядке выросло 2 репки. Дед может вытащить любую из них за 1ч.20мин., бабка – за 2ч.20мин., внучка – за 4ч., Жучка – за 3,5ч., кошка – за 7ч. и мышка - тоже за 7ч.</a:t>
            </a:r>
          </a:p>
          <a:p>
            <a:pPr marL="0" indent="0">
              <a:buNone/>
            </a:pPr>
            <a:r>
              <a:rPr lang="ru-RU" dirty="0"/>
              <a:t>Как им разделиться на две команды так, чтобы они, работая одновременно, вытащили обе репки за 1 час?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Решить задачу: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81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67" y="1700808"/>
            <a:ext cx="8999641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Решить задачу: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918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https://avalon.fabiosacdn.com/image/de2b386f-a63f-41a9-bd89-1513439bf6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1254" y="1628800"/>
            <a:ext cx="6078778" cy="457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44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124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Arial</vt:lpstr>
      <vt:lpstr>Оформление по умолчанию</vt:lpstr>
      <vt:lpstr>«В математике есть своя красота, как в живописи и поэзии»  Н. Е. Жуковский </vt:lpstr>
      <vt:lpstr>Презентация PowerPoint</vt:lpstr>
      <vt:lpstr>Решить задачи: </vt:lpstr>
      <vt:lpstr>Презентация PowerPoint</vt:lpstr>
      <vt:lpstr>Решить задачу: </vt:lpstr>
      <vt:lpstr>Решить задачу: </vt:lpstr>
      <vt:lpstr>Презентация PowerPoint</vt:lpstr>
      <vt:lpstr>Домашнее задание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Танюшечка</cp:lastModifiedBy>
  <cp:revision>50</cp:revision>
  <dcterms:created xsi:type="dcterms:W3CDTF">2012-04-22T18:31:33Z</dcterms:created>
  <dcterms:modified xsi:type="dcterms:W3CDTF">2026-06-17T09:25:21Z</dcterms:modified>
</cp:coreProperties>
</file>