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9CF4B-86E0-4630-9612-274163E28991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E569-32A3-4E79-9883-6126A2B55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85926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rgbClr val="0070C0"/>
                </a:solidFill>
              </a:rPr>
              <a:t>Урок в 10классе на тему </a:t>
            </a:r>
            <a:r>
              <a:rPr lang="ru-RU" sz="5300" b="1" dirty="0" smtClean="0">
                <a:solidFill>
                  <a:srgbClr val="0070C0"/>
                </a:solidFill>
              </a:rPr>
              <a:t>«Как </a:t>
            </a:r>
            <a:r>
              <a:rPr lang="ru-RU" sz="5300" b="1" dirty="0">
                <a:solidFill>
                  <a:srgbClr val="0070C0"/>
                </a:solidFill>
              </a:rPr>
              <a:t>возникли музыка и танцы?»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476672" y="3068960"/>
            <a:ext cx="6400800" cy="2500330"/>
          </a:xfrm>
        </p:spPr>
        <p:txBody>
          <a:bodyPr>
            <a:no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Повторение лексики из текста.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</a:t>
            </a:r>
            <a:r>
              <a:rPr lang="en-US" sz="3600" b="1" dirty="0" smtClean="0"/>
              <a:t>Die </a:t>
            </a:r>
            <a:r>
              <a:rPr lang="en-US" sz="3600" b="1" dirty="0" err="1" smtClean="0"/>
              <a:t>Urmenschen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erzeugen</a:t>
            </a:r>
            <a:r>
              <a:rPr lang="en-US" sz="3600" b="1" dirty="0" smtClean="0"/>
              <a:t>, die </a:t>
            </a:r>
            <a:r>
              <a:rPr lang="en-US" sz="3600" b="1" dirty="0" err="1" smtClean="0"/>
              <a:t>Brust</a:t>
            </a:r>
            <a:r>
              <a:rPr lang="en-US" sz="3600" b="1" dirty="0" smtClean="0"/>
              <a:t>, die </a:t>
            </a:r>
            <a:r>
              <a:rPr lang="en-US" sz="3600" b="1" dirty="0" err="1" smtClean="0"/>
              <a:t>Möglichkeit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sich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trommeln</a:t>
            </a:r>
            <a:r>
              <a:rPr lang="en-US" sz="3600" b="1" dirty="0" smtClean="0"/>
              <a:t>, die </a:t>
            </a:r>
            <a:r>
              <a:rPr lang="en-US" sz="3600" b="1" dirty="0" err="1" smtClean="0"/>
              <a:t>Trommel</a:t>
            </a:r>
            <a:r>
              <a:rPr lang="en-US" sz="3600" b="1" dirty="0" smtClean="0"/>
              <a:t>, die </a:t>
            </a:r>
            <a:r>
              <a:rPr lang="en-US" sz="3600" b="1" dirty="0" err="1" smtClean="0"/>
              <a:t>Nachtigall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Schritt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Alltag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Gott</a:t>
            </a:r>
            <a:r>
              <a:rPr lang="en-US" sz="3600" b="1" dirty="0" smtClean="0"/>
              <a:t>, das Fest. die </a:t>
            </a:r>
            <a:r>
              <a:rPr lang="en-US" sz="3600" b="1" dirty="0" err="1" smtClean="0"/>
              <a:t>Erfahrung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machender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Laut</a:t>
            </a:r>
            <a:r>
              <a:rPr lang="en-US" sz="3600" b="1" dirty="0" smtClean="0"/>
              <a:t> (-e)in die </a:t>
            </a:r>
            <a:r>
              <a:rPr lang="en-US" sz="3600" b="1" dirty="0" err="1" smtClean="0"/>
              <a:t>Hände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klatschen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Klang</a:t>
            </a:r>
            <a:r>
              <a:rPr lang="en-US" sz="3600" b="1" dirty="0" smtClean="0"/>
              <a:t> (</a:t>
            </a:r>
            <a:r>
              <a:rPr lang="en-US" sz="3600" b="1" dirty="0" err="1" smtClean="0"/>
              <a:t>Klänge</a:t>
            </a:r>
            <a:r>
              <a:rPr lang="en-US" sz="3600" b="1" dirty="0" smtClean="0"/>
              <a:t>) =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Laut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Segen</a:t>
            </a:r>
            <a:r>
              <a:rPr lang="en-US" sz="3600" b="1" dirty="0" smtClean="0"/>
              <a:t> Die </a:t>
            </a:r>
            <a:r>
              <a:rPr lang="en-US" sz="3600" b="1" dirty="0" err="1" smtClean="0"/>
              <a:t>Amsel</a:t>
            </a:r>
            <a:r>
              <a:rPr lang="en-US" sz="3600" b="1" dirty="0" smtClean="0"/>
              <a:t> (-n) </a:t>
            </a:r>
            <a:r>
              <a:rPr lang="en-US" sz="3600" b="1" dirty="0" err="1" smtClean="0"/>
              <a:t>Nachahmen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Beschwören</a:t>
            </a:r>
            <a:r>
              <a:rPr lang="en-US" sz="3600" b="1" dirty="0" smtClean="0"/>
              <a:t> </a:t>
            </a:r>
            <a:endParaRPr lang="ru-RU" sz="36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b="1" dirty="0" smtClean="0">
                <a:solidFill>
                  <a:srgbClr val="0070C0"/>
                </a:solidFill>
              </a:rPr>
              <a:t>1.Hier </a:t>
            </a:r>
            <a:r>
              <a:rPr lang="en-US" sz="3600" b="1" dirty="0" err="1" smtClean="0">
                <a:solidFill>
                  <a:srgbClr val="0070C0"/>
                </a:solidFill>
              </a:rPr>
              <a:t>sind</a:t>
            </a:r>
            <a:r>
              <a:rPr lang="en-US" sz="3600" b="1" dirty="0" smtClean="0">
                <a:solidFill>
                  <a:srgbClr val="0070C0"/>
                </a:solidFill>
              </a:rPr>
              <a:t> die </a:t>
            </a:r>
            <a:r>
              <a:rPr lang="en-US" sz="3600" b="1" dirty="0" err="1" smtClean="0">
                <a:solidFill>
                  <a:srgbClr val="0070C0"/>
                </a:solidFill>
              </a:rPr>
              <a:t>Schlüsselwörter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aus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dem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ersten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Absatz</a:t>
            </a:r>
            <a:r>
              <a:rPr lang="en-US" sz="3600" b="1" dirty="0" smtClean="0">
                <a:solidFill>
                  <a:srgbClr val="0070C0"/>
                </a:solidFill>
              </a:rPr>
              <a:t>. </a:t>
            </a:r>
            <a:r>
              <a:rPr lang="en-US" sz="3600" b="1" dirty="0" err="1" smtClean="0">
                <a:solidFill>
                  <a:srgbClr val="0070C0"/>
                </a:solidFill>
              </a:rPr>
              <a:t>Übersetzt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sie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bitte</a:t>
            </a:r>
            <a:r>
              <a:rPr lang="en-US" sz="3600" b="1" dirty="0" smtClean="0">
                <a:solidFill>
                  <a:srgbClr val="0070C0"/>
                </a:solidFill>
              </a:rPr>
              <a:t>. S.134, </a:t>
            </a:r>
            <a:r>
              <a:rPr lang="ru-RU" sz="3600" b="1" dirty="0" smtClean="0">
                <a:solidFill>
                  <a:srgbClr val="0070C0"/>
                </a:solidFill>
              </a:rPr>
              <a:t>Ȕ</a:t>
            </a:r>
            <a:r>
              <a:rPr lang="en-US" sz="3600" b="1" dirty="0" smtClean="0">
                <a:solidFill>
                  <a:srgbClr val="0070C0"/>
                </a:solidFill>
              </a:rPr>
              <a:t>b.2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die </a:t>
            </a:r>
            <a:r>
              <a:rPr lang="en-US" sz="11200" b="1" dirty="0" err="1" smtClean="0"/>
              <a:t>Urmenschen</a:t>
            </a:r>
            <a:r>
              <a:rPr lang="en-US" sz="11200" b="1" dirty="0" smtClean="0"/>
              <a:t> — </a:t>
            </a:r>
            <a:endParaRPr lang="ru-RU" sz="11200" b="1" dirty="0" smtClean="0"/>
          </a:p>
          <a:p>
            <a:r>
              <a:rPr lang="en-US" sz="11200" b="1" dirty="0" err="1" smtClean="0"/>
              <a:t>eine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Erfahrung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machen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err="1" smtClean="0"/>
              <a:t>Laute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erzeugen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smtClean="0"/>
              <a:t>in die </a:t>
            </a:r>
            <a:r>
              <a:rPr lang="en-US" sz="11200" b="1" dirty="0" err="1" smtClean="0"/>
              <a:t>Hände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klatschen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err="1" smtClean="0"/>
              <a:t>sich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gegen</a:t>
            </a:r>
            <a:r>
              <a:rPr lang="en-US" sz="11200" b="1" dirty="0" smtClean="0"/>
              <a:t> die </a:t>
            </a:r>
            <a:r>
              <a:rPr lang="en-US" sz="11200" b="1" dirty="0" err="1" smtClean="0"/>
              <a:t>Brust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trommeln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err="1" smtClean="0"/>
              <a:t>Bräuche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entstehen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smtClean="0"/>
              <a:t>die </a:t>
            </a:r>
            <a:r>
              <a:rPr lang="en-US" sz="11200" b="1" dirty="0" err="1" smtClean="0"/>
              <a:t>getrommelten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Klänge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als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Signale</a:t>
            </a:r>
            <a:r>
              <a:rPr lang="en-US" sz="11200" b="1" dirty="0" smtClean="0"/>
              <a:t> —</a:t>
            </a:r>
            <a:endParaRPr lang="ru-RU" sz="11200" b="1" dirty="0" smtClean="0"/>
          </a:p>
          <a:p>
            <a:r>
              <a:rPr lang="en-US" sz="11200" b="1" dirty="0" err="1" smtClean="0"/>
              <a:t>Menschen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zusammenrufen</a:t>
            </a:r>
            <a:r>
              <a:rPr lang="en-US" sz="11200" b="1" dirty="0" smtClean="0"/>
              <a:t> — </a:t>
            </a:r>
            <a:r>
              <a:rPr lang="en-US" sz="11200" b="1" dirty="0" err="1" smtClean="0"/>
              <a:t>zum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Kampf</a:t>
            </a:r>
            <a:r>
              <a:rPr lang="en-US" sz="11200" b="1" dirty="0" smtClean="0"/>
              <a:t> </a:t>
            </a:r>
            <a:r>
              <a:rPr lang="en-US" sz="11200" b="1" dirty="0" err="1" smtClean="0"/>
              <a:t>ermuntern</a:t>
            </a:r>
            <a:endParaRPr lang="ru-RU" sz="11200" b="1" dirty="0" smtClean="0"/>
          </a:p>
          <a:p>
            <a:pPr>
              <a:buNone/>
            </a:pPr>
            <a:r>
              <a:rPr lang="ru-RU" sz="112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S.132, </a:t>
            </a:r>
            <a:r>
              <a:rPr lang="ru-RU" sz="4000" b="1" dirty="0" smtClean="0">
                <a:solidFill>
                  <a:srgbClr val="0070C0"/>
                </a:solidFill>
              </a:rPr>
              <a:t>Ȕ</a:t>
            </a:r>
            <a:r>
              <a:rPr lang="en-US" sz="4000" b="1" dirty="0" smtClean="0">
                <a:solidFill>
                  <a:srgbClr val="0070C0"/>
                </a:solidFill>
              </a:rPr>
              <a:t>b.1</a:t>
            </a:r>
            <a:r>
              <a:rPr lang="ru-RU" sz="4000" b="1" dirty="0" smtClean="0">
                <a:solidFill>
                  <a:srgbClr val="0070C0"/>
                </a:solidFill>
              </a:rPr>
              <a:t>С </a:t>
            </a:r>
            <a:r>
              <a:rPr lang="en-US" sz="4000" b="1" dirty="0" err="1" smtClean="0">
                <a:solidFill>
                  <a:srgbClr val="0070C0"/>
                </a:solidFill>
              </a:rPr>
              <a:t>Falsch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oder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richtig</a:t>
            </a:r>
            <a:r>
              <a:rPr lang="en-US" sz="4000" b="1" dirty="0" smtClean="0">
                <a:solidFill>
                  <a:srgbClr val="0070C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3"/>
            <a:ext cx="8229600" cy="52149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1. Die </a:t>
            </a:r>
            <a:r>
              <a:rPr lang="en-US" sz="2400" b="1" dirty="0" err="1" smtClean="0"/>
              <a:t>Urmenschen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machten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keineErfahrung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dass</a:t>
            </a:r>
            <a:r>
              <a:rPr lang="en-US" sz="2400" b="1" dirty="0" smtClean="0"/>
              <a:t> man </a:t>
            </a:r>
            <a:r>
              <a:rPr lang="en-US" sz="2400" b="1" dirty="0" err="1" smtClean="0"/>
              <a:t>verschiedene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Laute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erzeugen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kann</a:t>
            </a:r>
            <a:r>
              <a:rPr lang="en-US" sz="2400" b="1" dirty="0" smtClean="0"/>
              <a:t>. 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2. Die </a:t>
            </a:r>
            <a:r>
              <a:rPr lang="en-US" sz="2400" b="1" dirty="0" err="1" smtClean="0"/>
              <a:t>getrommelten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Klänge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dienten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Signale</a:t>
            </a:r>
            <a:r>
              <a:rPr lang="en-US" sz="2400" b="1" dirty="0" smtClean="0"/>
              <a:t>. 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3. </a:t>
            </a:r>
            <a:r>
              <a:rPr lang="en-US" sz="2400" b="1" dirty="0" err="1" smtClean="0"/>
              <a:t>Noch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heute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besitzen</a:t>
            </a:r>
            <a:r>
              <a:rPr lang="en-US" sz="2400" b="1" dirty="0" smtClean="0"/>
              <a:t> die </a:t>
            </a:r>
            <a:r>
              <a:rPr lang="en-US" sz="2400" b="1" dirty="0" err="1" smtClean="0"/>
              <a:t>Eingeborenen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inAmerika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eine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eigene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Trom­melsprache</a:t>
            </a:r>
            <a:r>
              <a:rPr lang="en-US" sz="2400" b="1" dirty="0" smtClean="0"/>
              <a:t>. 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4. Die </a:t>
            </a:r>
            <a:r>
              <a:rPr lang="en-US" sz="2400" b="1" dirty="0" err="1" smtClean="0"/>
              <a:t>Gitarre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sicher</a:t>
            </a:r>
            <a:r>
              <a:rPr lang="en-US" sz="2400" b="1" dirty="0" smtClean="0"/>
              <a:t> das </a:t>
            </a:r>
            <a:r>
              <a:rPr lang="en-US" sz="2400" b="1" dirty="0" err="1" smtClean="0"/>
              <a:t>erste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Musikinstrument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gewesen</a:t>
            </a:r>
            <a:r>
              <a:rPr lang="en-US" sz="2400" b="1" dirty="0" smtClean="0"/>
              <a:t>. 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5. </a:t>
            </a:r>
            <a:r>
              <a:rPr lang="en-US" sz="2400" b="1" dirty="0" err="1" smtClean="0"/>
              <a:t>Aber</a:t>
            </a:r>
            <a:r>
              <a:rPr lang="en-US" sz="2400" b="1" dirty="0" smtClean="0"/>
              <a:t> die </a:t>
            </a:r>
            <a:r>
              <a:rPr lang="en-US" sz="2400" b="1" dirty="0" err="1" smtClean="0"/>
              <a:t>Trommel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diente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anfangs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mehr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Signalinstrument</a:t>
            </a:r>
            <a:r>
              <a:rPr lang="en-US" sz="2400" b="1" dirty="0" smtClean="0"/>
              <a:t>. 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6.Ein </a:t>
            </a:r>
            <a:r>
              <a:rPr lang="en-US" sz="2400" b="1" dirty="0" err="1" smtClean="0"/>
              <a:t>Beispiel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für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richtige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musikalische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Töne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gaben</a:t>
            </a:r>
            <a:r>
              <a:rPr lang="en-US" sz="2400" b="1" dirty="0" smtClean="0"/>
              <a:t> den </a:t>
            </a:r>
            <a:r>
              <a:rPr lang="en-US" sz="2400" b="1" dirty="0" err="1" smtClean="0"/>
              <a:t>Menschen</a:t>
            </a:r>
            <a:r>
              <a:rPr lang="en-US" sz="2400" b="1" dirty="0" smtClean="0"/>
              <a:t> die </a:t>
            </a:r>
            <a:r>
              <a:rPr lang="en-US" sz="2400" b="1" dirty="0" err="1" smtClean="0"/>
              <a:t>Tiere</a:t>
            </a:r>
            <a:r>
              <a:rPr lang="en-US" sz="2400" b="1" dirty="0" smtClean="0"/>
              <a:t>.</a:t>
            </a:r>
            <a:endParaRPr lang="ru-RU" sz="2400" b="1" dirty="0" smtClean="0"/>
          </a:p>
          <a:p>
            <a:pPr>
              <a:buNone/>
            </a:pPr>
            <a:r>
              <a:rPr lang="en-US" sz="2400" b="1" dirty="0" smtClean="0"/>
              <a:t>7.  </a:t>
            </a:r>
            <a:r>
              <a:rPr lang="en-US" sz="2400" b="1" dirty="0" err="1" smtClean="0"/>
              <a:t>Bei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Gottesdiensten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wurden</a:t>
            </a:r>
            <a:r>
              <a:rPr lang="en-US" sz="2400" b="1" dirty="0" smtClean="0"/>
              <a:t> die </a:t>
            </a:r>
            <a:r>
              <a:rPr lang="en-US" sz="2400" b="1" dirty="0" err="1" smtClean="0"/>
              <a:t>Trommeln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der</a:t>
            </a:r>
            <a:r>
              <a:rPr lang="en-US" sz="2400" b="1" dirty="0" smtClean="0"/>
              <a:t> Hand </a:t>
            </a:r>
            <a:r>
              <a:rPr lang="en-US" sz="2400" b="1" dirty="0" err="1" smtClean="0"/>
              <a:t>geschlagen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wurde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dazu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gesungen</a:t>
            </a:r>
            <a:r>
              <a:rPr lang="en-US" sz="2400" b="1" dirty="0" smtClean="0"/>
              <a:t> und die </a:t>
            </a:r>
            <a:r>
              <a:rPr lang="en-US" sz="2400" b="1" dirty="0" err="1" smtClean="0"/>
              <a:t>Menschen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bewegten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Takt</a:t>
            </a:r>
            <a:r>
              <a:rPr lang="en-US" sz="2400" b="1" dirty="0" smtClean="0"/>
              <a:t>..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Was </a:t>
            </a:r>
            <a:r>
              <a:rPr lang="en-US" b="1" dirty="0" err="1" smtClean="0">
                <a:solidFill>
                  <a:srgbClr val="0070C0"/>
                </a:solidFill>
              </a:rPr>
              <a:t>haben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heute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gemacht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4000" b="1" dirty="0" smtClean="0"/>
              <a:t>Haben wir gespielt? </a:t>
            </a:r>
          </a:p>
          <a:p>
            <a:pPr>
              <a:buNone/>
            </a:pPr>
            <a:r>
              <a:rPr lang="de-DE" sz="4000" b="1" dirty="0" smtClean="0"/>
              <a:t>Haben wir geturnt? </a:t>
            </a:r>
          </a:p>
          <a:p>
            <a:pPr>
              <a:buNone/>
            </a:pPr>
            <a:r>
              <a:rPr lang="de-DE" sz="4000" b="1" dirty="0" smtClean="0"/>
              <a:t>Haben wir erzählt? </a:t>
            </a:r>
          </a:p>
          <a:p>
            <a:pPr>
              <a:buNone/>
            </a:pPr>
            <a:r>
              <a:rPr lang="de-DE" sz="4000" b="1" dirty="0" smtClean="0"/>
              <a:t>Haben wir deutsch gesprochen?</a:t>
            </a:r>
          </a:p>
          <a:p>
            <a:pPr>
              <a:buNone/>
            </a:pPr>
            <a:r>
              <a:rPr lang="de-DE" sz="4000" b="1" dirty="0" smtClean="0"/>
              <a:t>Haben wir neue Wörter gelernt?</a:t>
            </a:r>
          </a:p>
          <a:p>
            <a:pPr>
              <a:buNone/>
            </a:pPr>
            <a:r>
              <a:rPr lang="de-DE" sz="4000" b="1" dirty="0" smtClean="0"/>
              <a:t>Haben wir </a:t>
            </a:r>
            <a:r>
              <a:rPr lang="en-US" sz="4000" b="1" dirty="0" smtClean="0"/>
              <a:t>gut </a:t>
            </a:r>
            <a:r>
              <a:rPr lang="de-DE" sz="4000" b="1" dirty="0" smtClean="0"/>
              <a:t>gearbeitet?</a:t>
            </a:r>
            <a:endParaRPr lang="ru-RU" sz="4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274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Урок в 10классе на тему «Как возникли музыка и танцы?»  </vt:lpstr>
      <vt:lpstr>Повторение лексики из текста.</vt:lpstr>
      <vt:lpstr> 1.Hier sind die Schlüsselwörter aus dem ersten Absatz. Übersetzt sie bitte. S.134, Ȕb.2  </vt:lpstr>
      <vt:lpstr>S.132, Ȕb.1С Falsch oder richtig? </vt:lpstr>
      <vt:lpstr>Was haben wir heute gemacht?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10классе на тему «_Как возникли музыка и танцы?»</dc:title>
  <dc:creator>1</dc:creator>
  <cp:lastModifiedBy>Natalie Bebikh</cp:lastModifiedBy>
  <cp:revision>7</cp:revision>
  <dcterms:created xsi:type="dcterms:W3CDTF">2017-02-02T08:08:43Z</dcterms:created>
  <dcterms:modified xsi:type="dcterms:W3CDTF">2020-04-08T06:29:35Z</dcterms:modified>
</cp:coreProperties>
</file>