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73" r:id="rId4"/>
    <p:sldId id="274" r:id="rId5"/>
    <p:sldId id="257" r:id="rId6"/>
    <p:sldId id="258" r:id="rId7"/>
    <p:sldId id="259" r:id="rId8"/>
    <p:sldId id="275" r:id="rId9"/>
    <p:sldId id="276" r:id="rId10"/>
    <p:sldId id="277" r:id="rId11"/>
    <p:sldId id="278" r:id="rId12"/>
    <p:sldId id="279" r:id="rId13"/>
    <p:sldId id="260" r:id="rId14"/>
    <p:sldId id="264" r:id="rId15"/>
    <p:sldId id="26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A8E41-752A-4E4F-829D-821283552DB3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E8D74-94CF-40A2-B811-AEB2E2F270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9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7AB0-C948-49FC-A2D1-CCD16C8280E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1726-B58F-4641-9F97-317B89772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934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7AB0-C948-49FC-A2D1-CCD16C8280E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1726-B58F-4641-9F97-317B89772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7AB0-C948-49FC-A2D1-CCD16C8280E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1726-B58F-4641-9F97-317B89772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29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7AB0-C948-49FC-A2D1-CCD16C8280E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1726-B58F-4641-9F97-317B89772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65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7AB0-C948-49FC-A2D1-CCD16C8280E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1726-B58F-4641-9F97-317B89772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86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7AB0-C948-49FC-A2D1-CCD16C8280E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1726-B58F-4641-9F97-317B89772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3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7AB0-C948-49FC-A2D1-CCD16C8280E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1726-B58F-4641-9F97-317B89772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6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7AB0-C948-49FC-A2D1-CCD16C8280E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1726-B58F-4641-9F97-317B89772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91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7AB0-C948-49FC-A2D1-CCD16C8280E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1726-B58F-4641-9F97-317B89772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53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7AB0-C948-49FC-A2D1-CCD16C8280E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1726-B58F-4641-9F97-317B89772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15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C7AB0-C948-49FC-A2D1-CCD16C8280E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11726-B58F-4641-9F97-317B89772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C7AB0-C948-49FC-A2D1-CCD16C8280EE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11726-B58F-4641-9F97-317B89772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0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8%D0%BE%D0%BB%D0%B5%D0%BD%D1%82_(%D0%B7%D0%B0%D0%B2%D0%BE%D0%B4)#cite_note-3" TargetMode="External"/><Relationship Id="rId7" Type="http://schemas.openxmlformats.org/officeDocument/2006/relationships/hyperlink" Target="https://ru.wikipedia.org/w/index.php?title=%D0%91%D0%B5%D1%81%D0%BA%D0%BE%D0%BD%D1%82%D0%B0%D0%BA%D1%82%D0%BD%D1%8B%D0%B9_%D0%B8%D0%BD%D0%B4%D1%83%D0%BA%D1%86%D0%B8%D0%BE%D0%BD%D0%BD%D1%8B%D0%B9_%D1%84%D0%B0%D0%B7%D0%BE%D0%B2%D1%80%D0%B0%D1%89%D0%B0%D1%82%D0%B5%D0%BB%D1%8C&amp;action=edit&amp;redlink=1" TargetMode="External"/><Relationship Id="rId2" Type="http://schemas.openxmlformats.org/officeDocument/2006/relationships/hyperlink" Target="https://ru.wikipedia.org/wiki/%D0%AD%D0%BB%D0%B5%D0%BA%D1%82%D1%80%D0%B8%D1%87%D0%B5%D1%81%D0%BA%D0%B8%D0%B9_%D0%B8%D0%BD%D1%81%D1%82%D1%80%D1%83%D0%BC%D0%B5%D0%BD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4%D0%B0%D1%82%D1%87%D0%B8%D0%BA_%D1%83%D0%B3%D0%BB%D0%B0_%D0%BF%D0%BE%D0%B2%D0%BE%D1%80%D0%BE%D1%82%D0%B0" TargetMode="External"/><Relationship Id="rId5" Type="http://schemas.openxmlformats.org/officeDocument/2006/relationships/hyperlink" Target="https://ru.wikipedia.org/wiki/%D0%A1%D0%B5%D0%BB%D1%8C%D1%81%D0%B8%D0%BD" TargetMode="External"/><Relationship Id="rId4" Type="http://schemas.openxmlformats.org/officeDocument/2006/relationships/hyperlink" Target="https://ru.wikipedia.org/wiki/%D0%92%D1%80%D0%B0%D1%89%D0%B0%D1%8E%D1%89%D0%B8%D0%B9%D1%81%D1%8F_%D1%82%D1%80%D0%B0%D0%BD%D1%81%D1%84%D0%BE%D1%80%D0%BC%D0%B0%D1%82%D0%BE%D1%8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534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Предприятия – визитные карточки Крыма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654" y="2630466"/>
            <a:ext cx="9757775" cy="3820438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5160722"/>
            <a:ext cx="9144000" cy="970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8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4667" y="1789906"/>
            <a:ext cx="2143125" cy="2143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059" y="591638"/>
            <a:ext cx="2992774" cy="216522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16958" y="476517"/>
            <a:ext cx="4874505" cy="2395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8448" y="3664198"/>
            <a:ext cx="3468441" cy="28441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568" y="3495150"/>
            <a:ext cx="3138719" cy="30131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28" y="3507542"/>
            <a:ext cx="3115614" cy="3115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74667" y="265906"/>
            <a:ext cx="30003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97485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Центральный аэропорт «Симферополь»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361" y="3825886"/>
            <a:ext cx="6840086" cy="28582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67" y="1652911"/>
            <a:ext cx="3263831" cy="1657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8996" y="1624121"/>
            <a:ext cx="2842207" cy="18991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37" y="1476625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7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Крымский мост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86" y="2217312"/>
            <a:ext cx="6412607" cy="35910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68" y="365126"/>
            <a:ext cx="4575782" cy="2506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1976" y="3285767"/>
            <a:ext cx="4445574" cy="294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Черноморнефтегаз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</a:t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ископаемых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</a:t>
            </a:r>
            <a:r>
              <a:rPr lang="ru-RU" dirty="0" err="1"/>
              <a:t>Черноморнефтегаз</a:t>
            </a:r>
            <a:r>
              <a:rPr lang="ru-RU" dirty="0"/>
              <a:t>» осуществляет разведку, освоение и добычу нефти и газа в Черном и Азовском морях, а также хранение и транспортировку топлива. Для полуострова компания является основным поставщиком газа.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15" y="3368631"/>
            <a:ext cx="4313349" cy="28083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558" y="3350487"/>
            <a:ext cx="4973927" cy="2794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874" y="3782963"/>
            <a:ext cx="3597541" cy="23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5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34851" y="0"/>
            <a:ext cx="11044707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«Севастопольский морской завод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судостроение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378" y="3589377"/>
            <a:ext cx="5246538" cy="30030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4799" y="1027906"/>
            <a:ext cx="3511588" cy="24633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4640" y="3589377"/>
            <a:ext cx="4845830" cy="315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9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0153"/>
            <a:ext cx="10515600" cy="160053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Феодосийский завод «Море» - судостроение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60655" y="4001999"/>
            <a:ext cx="4662152" cy="26439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38019"/>
            <a:ext cx="5391364" cy="30859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74" y="989268"/>
            <a:ext cx="4193145" cy="27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890" y="365125"/>
            <a:ext cx="11164910" cy="602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9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«Массандра», «Новый Свет», «</a:t>
            </a:r>
            <a:r>
              <a:rPr lang="ru-RU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Инкерман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«Коктебель», «Золотая балка», «Солнечная долина» и другие - виноделие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329" y="4485133"/>
            <a:ext cx="3614816" cy="20500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577" y="1955667"/>
            <a:ext cx="3048805" cy="20214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318" y="1955667"/>
            <a:ext cx="3346764" cy="18741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40" y="1955667"/>
            <a:ext cx="3256905" cy="18815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516" y="4340245"/>
            <a:ext cx="3430931" cy="2283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6943" y="4267184"/>
            <a:ext cx="3408139" cy="226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189" y="457200"/>
            <a:ext cx="7456867" cy="16002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«</a:t>
            </a:r>
            <a:r>
              <a:rPr lang="ru-RU" sz="4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Скворцово</a:t>
            </a: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–</a:t>
            </a:r>
            <a:b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пищевая промышленность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41" r="5041"/>
          <a:stretch>
            <a:fillRect/>
          </a:stretch>
        </p:blipFill>
        <p:spPr>
          <a:xfrm>
            <a:off x="8794103" y="104059"/>
            <a:ext cx="2921042" cy="2306481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7145113" cy="95741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Производство продуктов питания из мяса.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28" y="2772794"/>
            <a:ext cx="6914503" cy="38362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4902" y="4802270"/>
            <a:ext cx="1815922" cy="1815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58" y="2653049"/>
            <a:ext cx="3688053" cy="261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6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«Крымский титан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химическая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Крупнейший в Восточной Европе производитель диоксида </a:t>
            </a:r>
            <a:r>
              <a:rPr lang="ru-RU" dirty="0" smtClean="0"/>
              <a:t>титана.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1" y="2871989"/>
            <a:ext cx="11634895" cy="37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7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Атан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-Крым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-</a:t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транспортировка и продажа топлива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2988" y="2682871"/>
            <a:ext cx="5632696" cy="3748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32" y="2972572"/>
            <a:ext cx="4898601" cy="325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4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Крымский содовый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завод –</a:t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химическая промышленность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Продукция отправляется на внутренний рынок и на </a:t>
            </a:r>
            <a:r>
              <a:rPr lang="ru-RU" dirty="0"/>
              <a:t>экспорт, </a:t>
            </a:r>
            <a:r>
              <a:rPr lang="ru-RU" dirty="0" smtClean="0"/>
              <a:t>обеспечивая </a:t>
            </a:r>
            <a:r>
              <a:rPr lang="ru-RU" dirty="0"/>
              <a:t>1,5 % мирового спроса на кальцинированную </a:t>
            </a:r>
            <a:r>
              <a:rPr lang="ru-RU" dirty="0" smtClean="0"/>
              <a:t>соду.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77" y="2814458"/>
            <a:ext cx="6402947" cy="3890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240" y="3603146"/>
            <a:ext cx="3711737" cy="23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Керченский завод </a:t>
            </a:r>
            <a:r>
              <a:rPr lang="ru-RU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эмалерованной</a:t>
            </a:r>
            <a:r>
              <a:rPr lang="ru-RU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посуды</a:t>
            </a:r>
            <a:endParaRPr lang="ru-RU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58" y="1552430"/>
            <a:ext cx="3297394" cy="23552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632" y="1584147"/>
            <a:ext cx="3252989" cy="23235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632" y="4297723"/>
            <a:ext cx="3413236" cy="22713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52" y="4480513"/>
            <a:ext cx="3922423" cy="20885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872" y="4055081"/>
            <a:ext cx="2513996" cy="25139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104" y="1453549"/>
            <a:ext cx="2601532" cy="26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0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«Завод „</a:t>
            </a:r>
            <a:r>
              <a:rPr lang="ru-RU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Фиолент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”» — 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машиностроение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1. Производство </a:t>
            </a:r>
            <a:r>
              <a:rPr lang="ru-RU" u="sng" dirty="0">
                <a:hlinkClick r:id="rId2"/>
              </a:rPr>
              <a:t>электроинструмента</a:t>
            </a:r>
            <a:r>
              <a:rPr lang="ru-RU" dirty="0"/>
              <a:t> — более 45 различных моделей под торговыми марками «ФИОЛЕНТ </a:t>
            </a:r>
            <a:r>
              <a:rPr lang="ru-RU" dirty="0" err="1"/>
              <a:t>proffesional</a:t>
            </a:r>
            <a:r>
              <a:rPr lang="ru-RU" dirty="0"/>
              <a:t>» и «ФИОЛЕНТ мастер»</a:t>
            </a:r>
            <a:r>
              <a:rPr lang="ru-RU" baseline="30000" dirty="0">
                <a:hlinkClick r:id="rId3"/>
              </a:rPr>
              <a:t>[3]</a:t>
            </a:r>
            <a:r>
              <a:rPr lang="ru-RU" dirty="0"/>
              <a:t>.</a:t>
            </a:r>
          </a:p>
          <a:p>
            <a:r>
              <a:rPr lang="ru-RU" dirty="0"/>
              <a:t>2. Производство микромашин </a:t>
            </a:r>
            <a:r>
              <a:rPr lang="ru-RU" dirty="0" smtClean="0"/>
              <a:t>—(</a:t>
            </a:r>
            <a:r>
              <a:rPr lang="ru-RU" dirty="0">
                <a:hlinkClick r:id="rId4" tooltip="Вращающийся трансформатор"/>
              </a:rPr>
              <a:t>вращающиеся трансформаторы</a:t>
            </a:r>
            <a:r>
              <a:rPr lang="ru-RU" dirty="0"/>
              <a:t>, </a:t>
            </a:r>
            <a:r>
              <a:rPr lang="ru-RU" dirty="0">
                <a:hlinkClick r:id="rId5" tooltip="Сельсин"/>
              </a:rPr>
              <a:t>бесконтактные сельсины</a:t>
            </a:r>
            <a:r>
              <a:rPr lang="ru-RU" dirty="0"/>
              <a:t>, </a:t>
            </a:r>
            <a:r>
              <a:rPr lang="ru-RU" dirty="0">
                <a:hlinkClick r:id="rId6" tooltip="Датчик угла поворота"/>
              </a:rPr>
              <a:t>датчики угла</a:t>
            </a:r>
            <a:r>
              <a:rPr lang="ru-RU" dirty="0"/>
              <a:t>, </a:t>
            </a:r>
            <a:r>
              <a:rPr lang="ru-RU" dirty="0">
                <a:hlinkClick r:id="rId7" tooltip="Бесконтактный индукционный фазовращатель (страница отсутствует)"/>
              </a:rPr>
              <a:t>бесконтактные индукционные </a:t>
            </a:r>
            <a:r>
              <a:rPr lang="ru-RU" dirty="0" err="1">
                <a:hlinkClick r:id="rId7" tooltip="Бесконтактный индукционный фазовращатель (страница отсутствует)"/>
              </a:rPr>
              <a:t>фазовращатели</a:t>
            </a:r>
            <a:r>
              <a:rPr lang="ru-RU" dirty="0"/>
              <a:t>, электродвигатели специального назначения).</a:t>
            </a:r>
          </a:p>
          <a:p>
            <a:r>
              <a:rPr lang="ru-RU" dirty="0"/>
              <a:t>3. Производство систем корабельной автоматики — системы и элементы автоматизированного управления для водоизмещающих кораблей и судов, кораблей на воздушной подушке, яхт, доков, морских буровых платформ, приборы, датчики и сигнализаторы для судостроения и промышленной автоматизации.</a:t>
            </a:r>
          </a:p>
        </p:txBody>
      </p:sp>
    </p:spTree>
    <p:extLst>
      <p:ext uri="{BB962C8B-B14F-4D97-AF65-F5344CB8AC3E}">
        <p14:creationId xmlns:p14="http://schemas.microsoft.com/office/powerpoint/2010/main" val="195391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133</Words>
  <Application>Microsoft Office PowerPoint</Application>
  <PresentationFormat>Произвольный</PresentationFormat>
  <Paragraphs>20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Предприятия – визитные карточки Крыма</vt:lpstr>
      <vt:lpstr>Презентация PowerPoint</vt:lpstr>
      <vt:lpstr>«Массандра», «Новый Свет», «Инкерман», «Коктебель», «Золотая балка», «Солнечная долина» и другие - виноделие</vt:lpstr>
      <vt:lpstr>Компания «Скворцово» –  пищевая промышленность </vt:lpstr>
      <vt:lpstr>«Крымский титан» -  химическая промышленность</vt:lpstr>
      <vt:lpstr>«Атан-Крым» -  транспортировка и продажа топлива</vt:lpstr>
      <vt:lpstr>Крымский содовый завод –  химическая промышленность</vt:lpstr>
      <vt:lpstr>Керченский завод эмалерованной посуды</vt:lpstr>
      <vt:lpstr>АО «Завод „Фиолент”» —  машиностроение</vt:lpstr>
      <vt:lpstr>Презентация PowerPoint</vt:lpstr>
      <vt:lpstr>Центральный аэропорт «Симферополь»</vt:lpstr>
      <vt:lpstr>Крымский мост</vt:lpstr>
      <vt:lpstr>«Черноморнефтегаз» -  добыча ископаемых</vt:lpstr>
      <vt:lpstr>«Севастопольский морской завод» - судостроение</vt:lpstr>
      <vt:lpstr>Феодосийский завод «Море» - судостроение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Предприятия – визитные карточки Крыма</dc:title>
  <dc:creator>Admin</dc:creator>
  <cp:lastModifiedBy>Admini</cp:lastModifiedBy>
  <cp:revision>13</cp:revision>
  <dcterms:created xsi:type="dcterms:W3CDTF">2018-04-19T13:49:46Z</dcterms:created>
  <dcterms:modified xsi:type="dcterms:W3CDTF">2018-04-25T18:07:37Z</dcterms:modified>
</cp:coreProperties>
</file>