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png" ContentType="image/png"/>
  <Default Extension="jpeg" ContentType="image/jpeg"/>
  <Override PartName="/_rels/.rels" ContentType="application/vnd.openxmlformats-package.relationship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presentation.xml" ContentType="application/vnd.openxmlformats-officedocument.presentationml.presentation.main+xml"/>
  <Override PartName="/ppt/slideMasters/_rels/slideMaster3.xml.rels" ContentType="application/vnd.openxmlformats-package.relationships+xml"/>
  <Override PartName="/ppt/slideMasters/_rels/slideMaster2.xml.rels" ContentType="application/vnd.openxmlformats-package.relationships+xml"/>
  <Override PartName="/ppt/slideMasters/_rels/slideMaster1.xml.rels" ContentType="application/vnd.openxmlformats-package.relationship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_rels/presentation.xml.rels" ContentType="application/vnd.openxmlformats-package.relationships+xml"/>
  <Override PartName="/ppt/slideLayouts/_rels/slideLayout19.xml.rels" ContentType="application/vnd.openxmlformats-package.relationships+xml"/>
  <Override PartName="/ppt/slideLayouts/_rels/slideLayout13.xml.rels" ContentType="application/vnd.openxmlformats-package.relationships+xml"/>
  <Override PartName="/ppt/slideLayouts/_rels/slideLayout23.xml.rels" ContentType="application/vnd.openxmlformats-package.relationships+xml"/>
  <Override PartName="/ppt/slideLayouts/_rels/slideLayout30.xml.rels" ContentType="application/vnd.openxmlformats-package.relationships+xml"/>
  <Override PartName="/ppt/slideLayouts/_rels/slideLayout14.xml.rels" ContentType="application/vnd.openxmlformats-package.relationships+xml"/>
  <Override PartName="/ppt/slideLayouts/_rels/slideLayout29.xml.rels" ContentType="application/vnd.openxmlformats-package.relationships+xml"/>
  <Override PartName="/ppt/slideLayouts/_rels/slideLayout10.xml.rels" ContentType="application/vnd.openxmlformats-package.relationships+xml"/>
  <Override PartName="/ppt/slideLayouts/_rels/slideLayout25.xml.rels" ContentType="application/vnd.openxmlformats-package.relationships+xml"/>
  <Override PartName="/ppt/slideLayouts/_rels/slideLayout16.xml.rels" ContentType="application/vnd.openxmlformats-package.relationships+xml"/>
  <Override PartName="/ppt/slideLayouts/_rels/slideLayout32.xml.rels" ContentType="application/vnd.openxmlformats-package.relationships+xml"/>
  <Override PartName="/ppt/slideLayouts/_rels/slideLayout34.xml.rels" ContentType="application/vnd.openxmlformats-package.relationships+xml"/>
  <Override PartName="/ppt/slideLayouts/_rels/slideLayout20.xml.rels" ContentType="application/vnd.openxmlformats-package.relationships+xml"/>
  <Override PartName="/ppt/slideLayouts/_rels/slideLayout35.xml.rels" ContentType="application/vnd.openxmlformats-package.relationships+xml"/>
  <Override PartName="/ppt/slideLayouts/_rels/slideLayout33.xml.rels" ContentType="application/vnd.openxmlformats-package.relationships+xml"/>
  <Override PartName="/ppt/slideLayouts/_rels/slideLayout3.xml.rels" ContentType="application/vnd.openxmlformats-package.relationships+xml"/>
  <Override PartName="/ppt/slideLayouts/_rels/slideLayout9.xml.rels" ContentType="application/vnd.openxmlformats-package.relationships+xml"/>
  <Override PartName="/ppt/slideLayouts/_rels/slideLayout24.xml.rels" ContentType="application/vnd.openxmlformats-package.relationships+xml"/>
  <Override PartName="/ppt/slideLayouts/_rels/slideLayout15.xml.rels" ContentType="application/vnd.openxmlformats-package.relationships+xml"/>
  <Override PartName="/ppt/slideLayouts/_rels/slideLayout31.xml.rels" ContentType="application/vnd.openxmlformats-package.relationships+xml"/>
  <Override PartName="/ppt/slideLayouts/_rels/slideLayout2.xml.rels" ContentType="application/vnd.openxmlformats-package.relationships+xml"/>
  <Override PartName="/ppt/slideLayouts/_rels/slideLayout8.xml.rels" ContentType="application/vnd.openxmlformats-package.relationships+xml"/>
  <Override PartName="/ppt/slideLayouts/_rels/slideLayout22.xml.rels" ContentType="application/vnd.openxmlformats-package.relationships+xml"/>
  <Override PartName="/ppt/slideLayouts/_rels/slideLayout28.xml.rels" ContentType="application/vnd.openxmlformats-package.relationships+xml"/>
  <Override PartName="/ppt/slideLayouts/_rels/slideLayout7.xml.rels" ContentType="application/vnd.openxmlformats-package.relationships+xml"/>
  <Override PartName="/ppt/slideLayouts/_rels/slideLayout1.xml.rels" ContentType="application/vnd.openxmlformats-package.relationships+xml"/>
  <Override PartName="/ppt/slideLayouts/_rels/slideLayout6.xml.rels" ContentType="application/vnd.openxmlformats-package.relationships+xml"/>
  <Override PartName="/ppt/slideLayouts/_rels/slideLayout36.xml.rels" ContentType="application/vnd.openxmlformats-package.relationships+xml"/>
  <Override PartName="/ppt/slideLayouts/_rels/slideLayout21.xml.rels" ContentType="application/vnd.openxmlformats-package.relationships+xml"/>
  <Override PartName="/ppt/slideLayouts/_rels/slideLayout27.xml.rels" ContentType="application/vnd.openxmlformats-package.relationships+xml"/>
  <Override PartName="/ppt/slideLayouts/_rels/slideLayout5.xml.rels" ContentType="application/vnd.openxmlformats-package.relationships+xml"/>
  <Override PartName="/ppt/slideLayouts/_rels/slideLayout18.xml.rels" ContentType="application/vnd.openxmlformats-package.relationships+xml"/>
  <Override PartName="/ppt/slideLayouts/_rels/slideLayout12.xml.rels" ContentType="application/vnd.openxmlformats-package.relationships+xml"/>
  <Override PartName="/ppt/slideLayouts/_rels/slideLayout4.xml.rels" ContentType="application/vnd.openxmlformats-package.relationships+xml"/>
  <Override PartName="/ppt/slideLayouts/_rels/slideLayout17.xml.rels" ContentType="application/vnd.openxmlformats-package.relationships+xml"/>
  <Override PartName="/ppt/slideLayouts/_rels/slideLayout11.xml.rels" ContentType="application/vnd.openxmlformats-package.relationships+xml"/>
  <Override PartName="/ppt/slideLayouts/_rels/slideLayout26.xml.rels" ContentType="application/vnd.openxmlformats-package.relationships+xml"/>
  <Override PartName="/ppt/slideLayouts/slideLayout2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17.xml" ContentType="application/vnd.openxmlformats-officedocument.presentationml.slideLayout+xml"/>
  <Override PartName="/ppt/media/image1.jpeg" ContentType="image/jpeg"/>
  <Override PartName="/ppt/media/image2.png" ContentType="image/png"/>
  <Override PartName="/ppt/media/image9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slides/_rels/slide12.xml.rels" ContentType="application/vnd.openxmlformats-package.relationships+xml"/>
  <Override PartName="/ppt/slides/_rels/slide13.xml.rels" ContentType="application/vnd.openxmlformats-package.relationships+xml"/>
  <Override PartName="/ppt/slides/_rels/slide14.xml.rels" ContentType="application/vnd.openxmlformats-package.relationships+xml"/>
  <Override PartName="/ppt/slides/_rels/slide11.xml.rels" ContentType="application/vnd.openxmlformats-package.relationships+xml"/>
  <Override PartName="/ppt/slides/_rels/slide1.xml.rels" ContentType="application/vnd.openxmlformats-package.relationships+xml"/>
  <Override PartName="/ppt/slides/_rels/slide4.xml.rels" ContentType="application/vnd.openxmlformats-package.relationships+xml"/>
  <Override PartName="/ppt/slides/_rels/slide2.xml.rels" ContentType="application/vnd.openxmlformats-package.relationships+xml"/>
  <Override PartName="/ppt/slides/_rels/slide5.xml.rels" ContentType="application/vnd.openxmlformats-package.relationships+xml"/>
  <Override PartName="/ppt/slides/_rels/slide3.xml.rels" ContentType="application/vnd.openxmlformats-package.relationships+xml"/>
  <Override PartName="/ppt/slides/_rels/slide6.xml.rels" ContentType="application/vnd.openxmlformats-package.relationships+xml"/>
  <Override PartName="/ppt/slides/_rels/slide7.xml.rels" ContentType="application/vnd.openxmlformats-package.relationships+xml"/>
  <Override PartName="/ppt/slides/_rels/slide10.xml.rels" ContentType="application/vnd.openxmlformats-package.relationships+xml"/>
  <Override PartName="/ppt/slides/_rels/slide9.xml.rels" ContentType="application/vnd.openxmlformats-package.relationships+xml"/>
  <Override PartName="/ppt/slides/_rels/slide8.xml.rels" ContentType="application/vnd.openxmlformats-package.relationships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10.xml" ContentType="application/vnd.openxmlformats-officedocument.presentationml.slide+xml"/>
  <Override PartName="/ppt/slides/slide8.xml" ContentType="application/vnd.openxmlformats-officedocument.presentationml.slide+xml"/>
  <Override PartName="/ppt/slides/slide11.xml" ContentType="application/vnd.openxmlformats-officedocument.presentationml.slide+xml"/>
  <Override PartName="/ppt/slides/slide9.xml" ContentType="application/vnd.openxmlformats-officedocument.presentationml.slide+xml"/>
  <Override PartName="/ppt/slides/slide12.xml" ContentType="application/vnd.openxmlformats-officedocument.presentationml.slide+xml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custom-properties" Target="docProps/custom.xml"/><Relationship Id="rId4" Type="http://schemas.openxmlformats.org/officeDocument/2006/relationships/officeDocument" Target="ppt/presentation.xml"/>
</Relationships>
</file>

<file path=ppt/presentation.xml><?xml version="1.0" encoding="utf-8"?>
<p:presentation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sldMasterIdLst>
    <p:sldMasterId id="2147483648" r:id="rId2"/>
    <p:sldMasterId id="2147483661" r:id="rId3"/>
    <p:sldMasterId id="2147483674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5" r:id="rId14"/>
    <p:sldId id="266" r:id="rId15"/>
    <p:sldId id="267" r:id="rId16"/>
    <p:sldId id="268" r:id="rId17"/>
    <p:sldId id="269" r:id="rId18"/>
  </p:sldIdLst>
  <p:sldSz cx="12192000" cy="6858000"/>
  <p:notesSz cx="7559675" cy="10691812"/>
</p:presentation>
</file>

<file path=ppt/_rels/presentation.xml.rels><?xml version="1.0" encoding="UTF-8"?>
<Relationships xmlns="http://schemas.openxmlformats.org/package/2006/relationships"><Relationship Id="rId1" Type="http://schemas.openxmlformats.org/officeDocument/2006/relationships/theme" Target="theme/theme1.xml"/><Relationship Id="rId2" Type="http://schemas.openxmlformats.org/officeDocument/2006/relationships/slideMaster" Target="slideMasters/slideMaster1.xml"/><Relationship Id="rId3" Type="http://schemas.openxmlformats.org/officeDocument/2006/relationships/slideMaster" Target="slideMasters/slideMaster2.xml"/><Relationship Id="rId4" Type="http://schemas.openxmlformats.org/officeDocument/2006/relationships/slideMaster" Target="slideMasters/slideMaster3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Relationship Id="rId9" Type="http://schemas.openxmlformats.org/officeDocument/2006/relationships/slide" Target="slides/slide5.xml"/><Relationship Id="rId10" Type="http://schemas.openxmlformats.org/officeDocument/2006/relationships/slide" Target="slides/slide6.xml"/><Relationship Id="rId11" Type="http://schemas.openxmlformats.org/officeDocument/2006/relationships/slide" Target="slides/slide7.xml"/><Relationship Id="rId12" Type="http://schemas.openxmlformats.org/officeDocument/2006/relationships/slide" Target="slides/slide8.xml"/><Relationship Id="rId13" Type="http://schemas.openxmlformats.org/officeDocument/2006/relationships/slide" Target="slides/slide9.xml"/><Relationship Id="rId14" Type="http://schemas.openxmlformats.org/officeDocument/2006/relationships/slide" Target="slides/slide10.xml"/><Relationship Id="rId15" Type="http://schemas.openxmlformats.org/officeDocument/2006/relationships/slide" Target="slides/slide11.xml"/><Relationship Id="rId16" Type="http://schemas.openxmlformats.org/officeDocument/2006/relationships/slide" Target="slides/slide12.xml"/><Relationship Id="rId17" Type="http://schemas.openxmlformats.org/officeDocument/2006/relationships/slide" Target="slides/slide13.xml"/><Relationship Id="rId18" Type="http://schemas.openxmlformats.org/officeDocument/2006/relationships/slide" Target="slides/slide14.xml"/>
</Relationships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
</Relationships>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1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2.xml"/>
</Relationships>
</file>

<file path=ppt/slideLayouts/_rels/slideLayout2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2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_rels/slideLayout3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3.xml"/>
</Relationships>
</file>

<file path=ppt/slideLayouts/slideLayout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8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0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3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3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8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39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1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2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3" name="PlaceHolder 4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5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6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47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4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0" name="PlaceHolder 3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3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4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5" name="PlaceHolder 5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5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8" name="PlaceHolder 3"/>
          <p:cNvSpPr>
            <a:spLocks noGrp="1"/>
          </p:cNvSpPr>
          <p:nvPr>
            <p:ph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59" name="PlaceHolder 4"/>
          <p:cNvSpPr>
            <a:spLocks noGrp="1"/>
          </p:cNvSpPr>
          <p:nvPr>
            <p:ph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0" name="PlaceHolder 5"/>
          <p:cNvSpPr>
            <a:spLocks noGrp="1"/>
          </p:cNvSpPr>
          <p:nvPr>
            <p:ph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1" name="PlaceHolder 6"/>
          <p:cNvSpPr>
            <a:spLocks noGrp="1"/>
          </p:cNvSpPr>
          <p:nvPr>
            <p:ph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62" name="PlaceHolder 7"/>
          <p:cNvSpPr>
            <a:spLocks noGrp="1"/>
          </p:cNvSpPr>
          <p:nvPr>
            <p:ph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1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0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4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85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1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1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1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8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0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1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3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4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5" name="PlaceHolder 4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9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8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99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1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2" name="PlaceHolder 3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4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5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6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07" name="PlaceHolder 5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0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0" name="PlaceHolder 3"/>
          <p:cNvSpPr>
            <a:spLocks noGrp="1"/>
          </p:cNvSpPr>
          <p:nvPr>
            <p:ph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1" name="PlaceHolder 4"/>
          <p:cNvSpPr>
            <a:spLocks noGrp="1"/>
          </p:cNvSpPr>
          <p:nvPr>
            <p:ph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2" name="PlaceHolder 5"/>
          <p:cNvSpPr>
            <a:spLocks noGrp="1"/>
          </p:cNvSpPr>
          <p:nvPr>
            <p:ph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3" name="PlaceHolder 6"/>
          <p:cNvSpPr>
            <a:spLocks noGrp="1"/>
          </p:cNvSpPr>
          <p:nvPr>
            <p:ph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14" name="PlaceHolder 7"/>
          <p:cNvSpPr>
            <a:spLocks noGrp="1"/>
          </p:cNvSpPr>
          <p:nvPr>
            <p:ph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</p:sldLayout>
</file>

<file path=ppt/slideLayouts/slideLayout2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x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5" name="PlaceHolder 2"/>
          <p:cNvSpPr>
            <a:spLocks noGrp="1"/>
          </p:cNvSpPr>
          <p:nvPr>
            <p:ph type="subTitle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27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" preserve="1">
  <p:cSld name="Title,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7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8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" preserve="1">
  <p:cSld name="Title,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3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0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29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</p:spTree>
  </p:cSld>
</p:sldLayout>
</file>

<file path=ppt/slideLayouts/slideLayout30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nly" preserve="1">
  <p:cSld name="Center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PlaceHolder 1"/>
          <p:cNvSpPr>
            <a:spLocks noGrp="1"/>
          </p:cNvSpPr>
          <p:nvPr>
            <p:ph type="subTitle"/>
          </p:nvPr>
        </p:nvSpPr>
        <p:spPr>
          <a:xfrm>
            <a:off x="677160" y="609480"/>
            <a:ext cx="8596440" cy="612216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pPr algn="ctr"/>
            <a:endParaRPr b="0" lang="ru-RU" sz="3200" spc="-1" strike="noStrike">
              <a:latin typeface="Arial"/>
            </a:endParaRPr>
          </a:p>
        </p:txBody>
      </p:sp>
    </p:spTree>
  </p:cSld>
</p:sldLayout>
</file>

<file path=ppt/slideLayouts/slideLayout31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AndObj" preserve="1">
  <p:cSld name="Title, 2 Content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4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5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6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2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AndTwoObj" preserve="1">
  <p:cSld name="Title Content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48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388044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49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0" name="PlaceHolder 4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3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twoObjOverTx" preserve="1">
  <p:cSld name="Title, 2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52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3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4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4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objOverTx" preserve="1">
  <p:cSld name="Title, Content over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56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57" name="PlaceHolder 3"/>
          <p:cNvSpPr>
            <a:spLocks noGrp="1"/>
          </p:cNvSpPr>
          <p:nvPr>
            <p:ph type="body"/>
          </p:nvPr>
        </p:nvSpPr>
        <p:spPr>
          <a:xfrm>
            <a:off x="677160" y="4187520"/>
            <a:ext cx="859644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5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fourObj" preserve="1">
  <p:cSld name="Title,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8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59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0" name="PlaceHolder 3"/>
          <p:cNvSpPr>
            <a:spLocks noGrp="1"/>
          </p:cNvSpPr>
          <p:nvPr>
            <p:ph type="body"/>
          </p:nvPr>
        </p:nvSpPr>
        <p:spPr>
          <a:xfrm>
            <a:off x="5082120" y="21607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1" name="PlaceHolder 4"/>
          <p:cNvSpPr>
            <a:spLocks noGrp="1"/>
          </p:cNvSpPr>
          <p:nvPr>
            <p:ph type="body"/>
          </p:nvPr>
        </p:nvSpPr>
        <p:spPr>
          <a:xfrm>
            <a:off x="67716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2" name="PlaceHolder 5"/>
          <p:cNvSpPr>
            <a:spLocks noGrp="1"/>
          </p:cNvSpPr>
          <p:nvPr>
            <p:ph type="body"/>
          </p:nvPr>
        </p:nvSpPr>
        <p:spPr>
          <a:xfrm>
            <a:off x="5082120" y="4187520"/>
            <a:ext cx="419472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Layouts/slideLayout36.xml><?xml version="1.0" encoding="utf-8"?>
<p:sldLayout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 type="blank" preserve="1">
  <p:cSld name="Title,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PlaceHolder 1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 lIns="0" rIns="0" tIns="0" bIns="0" anchor="ctr">
            <a:noAutofit/>
          </a:bodyPr>
          <a:p>
            <a:endParaRPr b="0" lang="en-US" sz="1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64" name="PlaceHolder 2"/>
          <p:cNvSpPr>
            <a:spLocks noGrp="1"/>
          </p:cNvSpPr>
          <p:nvPr>
            <p:ph type="body"/>
          </p:nvPr>
        </p:nvSpPr>
        <p:spPr>
          <a:xfrm>
            <a:off x="67716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5" name="PlaceHolder 3"/>
          <p:cNvSpPr>
            <a:spLocks noGrp="1"/>
          </p:cNvSpPr>
          <p:nvPr>
            <p:ph type="body"/>
          </p:nvPr>
        </p:nvSpPr>
        <p:spPr>
          <a:xfrm>
            <a:off x="358344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6" name="PlaceHolder 4"/>
          <p:cNvSpPr>
            <a:spLocks noGrp="1"/>
          </p:cNvSpPr>
          <p:nvPr>
            <p:ph type="body"/>
          </p:nvPr>
        </p:nvSpPr>
        <p:spPr>
          <a:xfrm>
            <a:off x="6490080" y="21607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7" name="PlaceHolder 5"/>
          <p:cNvSpPr>
            <a:spLocks noGrp="1"/>
          </p:cNvSpPr>
          <p:nvPr>
            <p:ph type="body"/>
          </p:nvPr>
        </p:nvSpPr>
        <p:spPr>
          <a:xfrm>
            <a:off x="67716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8" name="PlaceHolder 6"/>
          <p:cNvSpPr>
            <a:spLocks noGrp="1"/>
          </p:cNvSpPr>
          <p:nvPr>
            <p:ph type="body"/>
          </p:nvPr>
        </p:nvSpPr>
        <p:spPr>
          <a:xfrm>
            <a:off x="358344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69" name="PlaceHolder 7"/>
          <p:cNvSpPr>
            <a:spLocks noGrp="1"/>
          </p:cNvSpPr>
          <p:nvPr>
            <p:ph type="body"/>
          </p:nvPr>
        </p:nvSpPr>
        <p:spPr>
          <a:xfrm>
            <a:off x="6490080" y="4187520"/>
            <a:ext cx="2767680" cy="185076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
</Relationships>
</file>

<file path=ppt/slideMasters/_rels/slideMaster2.xml.rels><?xml version="1.0" encoding="UTF-8"?>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
</Relationships>
</file>

<file path=ppt/slideMasters/_rels/slideMaster3.xml.rels><?xml version="1.0" encoding="UTF-8"?>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8.xml"/><Relationship Id="rId6" Type="http://schemas.openxmlformats.org/officeDocument/2006/relationships/slideLayout" Target="../slideLayouts/slideLayout29.xml"/><Relationship Id="rId7" Type="http://schemas.openxmlformats.org/officeDocument/2006/relationships/slideLayout" Target="../slideLayouts/slideLayout30.xml"/><Relationship Id="rId8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4.xml"/><Relationship Id="rId12" Type="http://schemas.openxmlformats.org/officeDocument/2006/relationships/slideLayout" Target="../slideLayouts/slideLayout35.xml"/><Relationship Id="rId13" Type="http://schemas.openxmlformats.org/officeDocument/2006/relationships/slideLayout" Target="../slideLayouts/slideLayout36.xml"/>
</Relationships>
</file>

<file path=ppt/slideMasters/slideMaster1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0" name="Group 1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sp>
          <p:nvSpPr>
            <p:cNvPr id="1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2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3" name="CustomShape 4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4" name="CustomShape 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5" name="CustomShape 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" name="CustomShape 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" name="CustomShape 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8" name="CustomShape 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9" name="CustomShape 1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0" name="CustomShape 1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grpSp>
        <p:nvGrpSpPr>
          <p:cNvPr id="11" name="Group 12"/>
          <p:cNvGrpSpPr/>
          <p:nvPr/>
        </p:nvGrpSpPr>
        <p:grpSpPr>
          <a:xfrm>
            <a:off x="360" y="-8640"/>
            <a:ext cx="12191400" cy="6866640"/>
            <a:chOff x="360" y="-8640"/>
            <a:chExt cx="12191400" cy="6866640"/>
          </a:xfrm>
        </p:grpSpPr>
        <p:sp>
          <p:nvSpPr>
            <p:cNvPr id="12" name="Line 13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3" name="Line 14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4" name="CustomShape 15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5" name="CustomShape 16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6" name="CustomShape 17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7" name="CustomShape 18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8" name="CustomShape 19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9" name="CustomShape 20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0" name="CustomShape 21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21" name="CustomShape 22"/>
            <p:cNvSpPr/>
            <p:nvPr/>
          </p:nvSpPr>
          <p:spPr>
            <a:xfrm rot="10800000">
              <a:off x="360" y="360"/>
              <a:ext cx="842400" cy="566568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22" name="PlaceHolder 23"/>
          <p:cNvSpPr>
            <a:spLocks noGrp="1"/>
          </p:cNvSpPr>
          <p:nvPr>
            <p:ph type="title"/>
          </p:nvPr>
        </p:nvSpPr>
        <p:spPr>
          <a:xfrm>
            <a:off x="1506960" y="2404440"/>
            <a:ext cx="7766640" cy="1645920"/>
          </a:xfrm>
          <a:prstGeom prst="rect">
            <a:avLst/>
          </a:prstGeom>
        </p:spPr>
        <p:txBody>
          <a:bodyPr anchor="b">
            <a:noAutofit/>
          </a:bodyPr>
          <a:p>
            <a:pPr algn="r">
              <a:lnSpc>
                <a:spcPct val="100000"/>
              </a:lnSpc>
            </a:pPr>
            <a:r>
              <a:rPr b="0" lang="ru-RU" sz="5400" spc="-1" strike="noStrike">
                <a:solidFill>
                  <a:srgbClr val="90c226"/>
                </a:solidFill>
                <a:latin typeface="Trebuchet MS"/>
              </a:rPr>
              <a:t>Образец заголовка</a:t>
            </a:r>
            <a:endParaRPr b="0" lang="en-US" sz="54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23" name="PlaceHolder 24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F8D4D24D-720A-4060-9D11-0D0F95D15A28}" type="datetime">
              <a:rPr b="0" lang="en-US" sz="900" spc="-1" strike="noStrike">
                <a:solidFill>
                  <a:srgbClr val="8b8b8b"/>
                </a:solidFill>
                <a:latin typeface="Trebuchet MS"/>
              </a:rPr>
              <a:t>5/19/22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24" name="PlaceHolder 25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25" name="PlaceHolder 26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37510769-5F24-41D1-8C39-1496101FAA93}" type="slidenum">
              <a:rPr b="0" lang="en-US" sz="900" spc="-1" strike="noStrike">
                <a:solidFill>
                  <a:srgbClr val="90c226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26" name="PlaceHolder 27"/>
          <p:cNvSpPr>
            <a:spLocks noGrp="1"/>
          </p:cNvSpPr>
          <p:nvPr>
            <p:ph type="body"/>
          </p:nvPr>
        </p:nvSpPr>
        <p:spPr>
          <a:xfrm>
            <a:off x="609480" y="1604520"/>
            <a:ext cx="10972440" cy="3977280"/>
          </a:xfrm>
          <a:prstGeom prst="rect">
            <a:avLst/>
          </a:prstGeom>
        </p:spPr>
        <p:txBody>
          <a:bodyPr lIns="0" rIns="0" tIns="0" bIns="0">
            <a:normAutofit/>
          </a:bodyPr>
          <a:p>
            <a:pPr marL="432000" indent="-324000">
              <a:spcBef>
                <a:spcPts val="1417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800" spc="-1" strike="noStrike">
                <a:solidFill>
                  <a:srgbClr val="404040"/>
                </a:solidFill>
                <a:latin typeface="Trebuchet MS"/>
              </a:rPr>
              <a:t>Для правки структуры </a:t>
            </a:r>
            <a:r>
              <a:rPr b="0" lang="en-US" sz="1800" spc="-1" strike="noStrike">
                <a:solidFill>
                  <a:srgbClr val="404040"/>
                </a:solidFill>
                <a:latin typeface="Trebuchet MS"/>
              </a:rPr>
              <a:t>щёлкните мышью</a:t>
            </a: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864000" indent="-324000">
              <a:spcBef>
                <a:spcPts val="1134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400" spc="-1" strike="noStrike">
                <a:solidFill>
                  <a:srgbClr val="404040"/>
                </a:solidFill>
                <a:latin typeface="Trebuchet MS"/>
              </a:rPr>
              <a:t>Второй уровень структуры</a:t>
            </a:r>
            <a:endParaRPr b="0" lang="en-US" sz="1400" spc="-1" strike="noStrike">
              <a:solidFill>
                <a:srgbClr val="404040"/>
              </a:solidFill>
              <a:latin typeface="Trebuchet MS"/>
            </a:endParaRPr>
          </a:p>
          <a:p>
            <a:pPr lvl="2" marL="1296000" indent="-288000">
              <a:spcBef>
                <a:spcPts val="850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1200" spc="-1" strike="noStrike">
                <a:solidFill>
                  <a:srgbClr val="404040"/>
                </a:solidFill>
                <a:latin typeface="Trebuchet MS"/>
              </a:rPr>
              <a:t>Третий уровень структуры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3" marL="1728000" indent="-216000">
              <a:spcBef>
                <a:spcPts val="567"/>
              </a:spcBef>
              <a:buClr>
                <a:srgbClr val="000000"/>
              </a:buClr>
              <a:buSzPct val="75000"/>
              <a:buFont typeface="Symbol" charset="2"/>
              <a:buChar char=""/>
            </a:pPr>
            <a:r>
              <a:rPr b="0" lang="en-US" sz="1200" spc="-1" strike="noStrike">
                <a:solidFill>
                  <a:srgbClr val="404040"/>
                </a:solidFill>
                <a:latin typeface="Trebuchet MS"/>
              </a:rPr>
              <a:t>Четвёртый уровень структуры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160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Пятый 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уровень 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структуры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lvl="5" marL="2592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Шестой 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уровень 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структуры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lvl="6" marL="3024000" indent="-216000">
              <a:spcBef>
                <a:spcPts val="283"/>
              </a:spcBef>
              <a:buClr>
                <a:srgbClr val="000000"/>
              </a:buClr>
              <a:buSzPct val="45000"/>
              <a:buFont typeface="Wingdings" charset="2"/>
              <a:buChar char=""/>
            </a:pP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Седьмо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й 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уровень 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структу</a:t>
            </a:r>
            <a:r>
              <a:rPr b="0" lang="en-US" sz="2000" spc="-1" strike="noStrike">
                <a:solidFill>
                  <a:srgbClr val="404040"/>
                </a:solidFill>
                <a:latin typeface="Trebuchet MS"/>
              </a:rPr>
              <a:t>ры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</p:sldLayoutIdLst>
</p:sldMaster>
</file>

<file path=ppt/slideMasters/slideMaster2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Group 1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sp>
          <p:nvSpPr>
            <p:cNvPr id="64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5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66" name="CustomShape 4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7" name="CustomShape 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8" name="CustomShape 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69" name="CustomShape 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0" name="CustomShape 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1" name="CustomShape 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2" name="CustomShape 1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73" name="CustomShape 1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74" name="PlaceHolder 12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>
            <a:norm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90c226"/>
                </a:solidFill>
                <a:latin typeface="Trebuchet MS"/>
              </a:rPr>
              <a:t>Образец заголовка</a:t>
            </a:r>
            <a:endParaRPr b="0" lang="en-US" sz="3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75" name="PlaceHolder 13"/>
          <p:cNvSpPr>
            <a:spLocks noGrp="1"/>
          </p:cNvSpPr>
          <p:nvPr>
            <p:ph type="body"/>
          </p:nvPr>
        </p:nvSpPr>
        <p:spPr>
          <a:xfrm>
            <a:off x="677160" y="2160720"/>
            <a:ext cx="8596440" cy="3880440"/>
          </a:xfrm>
          <a:prstGeom prst="rect">
            <a:avLst/>
          </a:prstGeom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800" spc="-1" strike="noStrike">
                <a:solidFill>
                  <a:srgbClr val="404040"/>
                </a:solidFill>
                <a:latin typeface="Trebuchet MS"/>
              </a:rPr>
              <a:t>Образец текста</a:t>
            </a: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743040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600" spc="-1" strike="noStrike">
                <a:solidFill>
                  <a:srgbClr val="404040"/>
                </a:solidFill>
                <a:latin typeface="Trebuchet MS"/>
              </a:rPr>
              <a:t>Второй уровень</a:t>
            </a:r>
            <a:endParaRPr b="0" lang="en-US" sz="1600" spc="-1" strike="noStrike">
              <a:solidFill>
                <a:srgbClr val="404040"/>
              </a:solidFill>
              <a:latin typeface="Trebuchet MS"/>
            </a:endParaRPr>
          </a:p>
          <a:p>
            <a:pPr lvl="2" marL="11430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400" spc="-1" strike="noStrike">
                <a:solidFill>
                  <a:srgbClr val="404040"/>
                </a:solidFill>
                <a:latin typeface="Trebuchet MS"/>
              </a:rPr>
              <a:t>Третий уровень</a:t>
            </a:r>
            <a:endParaRPr b="0" lang="en-US" sz="1400" spc="-1" strike="noStrike">
              <a:solidFill>
                <a:srgbClr val="404040"/>
              </a:solidFill>
              <a:latin typeface="Trebuchet MS"/>
            </a:endParaRPr>
          </a:p>
          <a:p>
            <a:pPr lvl="3" marL="16002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Четвертый уровень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0574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Пятый уровень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76" name="PlaceHolder 14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84681541-7ADD-40D3-93E2-835D6F322DA9}" type="datetime">
              <a:rPr b="0" lang="en-US" sz="900" spc="-1" strike="noStrike">
                <a:solidFill>
                  <a:srgbClr val="8b8b8b"/>
                </a:solidFill>
                <a:latin typeface="Trebuchet MS"/>
              </a:rPr>
              <a:t>5/19/22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77" name="PlaceHolder 15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78" name="PlaceHolder 16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D8DEDA0D-C935-48B6-B292-9BE9E9AC746F}" type="slidenum">
              <a:rPr b="0" lang="en-US" sz="900" spc="-1" strike="noStrike">
                <a:solidFill>
                  <a:srgbClr val="90c226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</p:sldMaster>
</file>

<file path=ppt/slideMasters/slideMaster3.xml><?xml version="1.0" encoding="utf-8"?>
<p:sldMaster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5" name="Group 1"/>
          <p:cNvGrpSpPr/>
          <p:nvPr/>
        </p:nvGrpSpPr>
        <p:grpSpPr>
          <a:xfrm>
            <a:off x="0" y="-8640"/>
            <a:ext cx="12191760" cy="6866640"/>
            <a:chOff x="0" y="-8640"/>
            <a:chExt cx="12191760" cy="6866640"/>
          </a:xfrm>
        </p:grpSpPr>
        <p:sp>
          <p:nvSpPr>
            <p:cNvPr id="116" name="Line 2"/>
            <p:cNvSpPr/>
            <p:nvPr/>
          </p:nvSpPr>
          <p:spPr>
            <a:xfrm>
              <a:off x="9370800" y="0"/>
              <a:ext cx="1219320" cy="6858000"/>
            </a:xfrm>
            <a:prstGeom prst="line">
              <a:avLst/>
            </a:prstGeom>
            <a:ln cap="rnd" w="9360">
              <a:solidFill>
                <a:schemeClr val="bg1">
                  <a:lumMod val="7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7" name="Line 3"/>
            <p:cNvSpPr/>
            <p:nvPr/>
          </p:nvSpPr>
          <p:spPr>
            <a:xfrm flipH="1">
              <a:off x="7425000" y="3681360"/>
              <a:ext cx="4763520" cy="3176640"/>
            </a:xfrm>
            <a:prstGeom prst="line">
              <a:avLst/>
            </a:prstGeom>
            <a:ln cap="rnd" w="9360">
              <a:solidFill>
                <a:schemeClr val="bg1">
                  <a:lumMod val="85000"/>
                </a:schemeClr>
              </a:solidFill>
              <a:round/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/>
          </p:style>
        </p:sp>
        <p:sp>
          <p:nvSpPr>
            <p:cNvPr id="118" name="CustomShape 4"/>
            <p:cNvSpPr/>
            <p:nvPr/>
          </p:nvSpPr>
          <p:spPr>
            <a:xfrm>
              <a:off x="9181440" y="-8640"/>
              <a:ext cx="3007080" cy="6866280"/>
            </a:xfrm>
            <a:custGeom>
              <a:avLst/>
              <a:gdLst/>
              <a:ah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19" name="CustomShape 5"/>
            <p:cNvSpPr/>
            <p:nvPr/>
          </p:nvSpPr>
          <p:spPr>
            <a:xfrm>
              <a:off x="9603360" y="-8640"/>
              <a:ext cx="2588040" cy="6866280"/>
            </a:xfrm>
            <a:custGeom>
              <a:avLst/>
              <a:gdLst/>
              <a:ah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0" name="CustomShape 6"/>
            <p:cNvSpPr/>
            <p:nvPr/>
          </p:nvSpPr>
          <p:spPr>
            <a:xfrm>
              <a:off x="8932320" y="3048120"/>
              <a:ext cx="3259440" cy="380952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1" name="CustomShape 7"/>
            <p:cNvSpPr/>
            <p:nvPr/>
          </p:nvSpPr>
          <p:spPr>
            <a:xfrm>
              <a:off x="9334440" y="-8640"/>
              <a:ext cx="2854080" cy="6866280"/>
            </a:xfrm>
            <a:custGeom>
              <a:avLst/>
              <a:gdLst/>
              <a:ah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2" name="CustomShape 8"/>
            <p:cNvSpPr/>
            <p:nvPr/>
          </p:nvSpPr>
          <p:spPr>
            <a:xfrm>
              <a:off x="10898640" y="-8640"/>
              <a:ext cx="1289880" cy="6866280"/>
            </a:xfrm>
            <a:custGeom>
              <a:avLst/>
              <a:gdLst/>
              <a:ah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3" name="CustomShape 9"/>
            <p:cNvSpPr/>
            <p:nvPr/>
          </p:nvSpPr>
          <p:spPr>
            <a:xfrm>
              <a:off x="10938960" y="-8640"/>
              <a:ext cx="1249560" cy="6866280"/>
            </a:xfrm>
            <a:custGeom>
              <a:avLst/>
              <a:gdLst/>
              <a:ah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4" name="CustomShape 10"/>
            <p:cNvSpPr/>
            <p:nvPr/>
          </p:nvSpPr>
          <p:spPr>
            <a:xfrm>
              <a:off x="10371600" y="3589920"/>
              <a:ext cx="1816920" cy="326772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  <p:sp>
          <p:nvSpPr>
            <p:cNvPr id="125" name="CustomShape 11"/>
            <p:cNvSpPr/>
            <p:nvPr/>
          </p:nvSpPr>
          <p:spPr>
            <a:xfrm>
              <a:off x="0" y="4013280"/>
              <a:ext cx="448200" cy="284436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>
              <a:outerShdw blurRad="38100" dir="5400000" dist="25560" rotWithShape="0">
                <a:srgbClr val="000000">
                  <a:alpha val="35000"/>
                </a:srgbClr>
              </a:outerShdw>
            </a:effectLst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/>
          </p:style>
        </p:sp>
      </p:grpSp>
      <p:sp>
        <p:nvSpPr>
          <p:cNvPr id="126" name="PlaceHolder 12"/>
          <p:cNvSpPr>
            <a:spLocks noGrp="1"/>
          </p:cNvSpPr>
          <p:nvPr>
            <p:ph type="title"/>
          </p:nvPr>
        </p:nvSpPr>
        <p:spPr>
          <a:xfrm>
            <a:off x="677160" y="609480"/>
            <a:ext cx="8596440" cy="1320480"/>
          </a:xfrm>
          <a:prstGeom prst="rect">
            <a:avLst/>
          </a:prstGeom>
        </p:spPr>
        <p:txBody>
          <a:bodyPr>
            <a:noAutofit/>
          </a:bodyPr>
          <a:p>
            <a:pPr>
              <a:lnSpc>
                <a:spcPct val="100000"/>
              </a:lnSpc>
            </a:pPr>
            <a:r>
              <a:rPr b="0" lang="ru-RU" sz="3600" spc="-1" strike="noStrike">
                <a:solidFill>
                  <a:srgbClr val="90c226"/>
                </a:solidFill>
                <a:latin typeface="Trebuchet MS"/>
              </a:rPr>
              <a:t>Образец заголовка</a:t>
            </a:r>
            <a:endParaRPr b="0" lang="en-US" sz="3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27" name="PlaceHolder 13"/>
          <p:cNvSpPr>
            <a:spLocks noGrp="1"/>
          </p:cNvSpPr>
          <p:nvPr>
            <p:ph type="body"/>
          </p:nvPr>
        </p:nvSpPr>
        <p:spPr>
          <a:xfrm>
            <a:off x="675720" y="2161080"/>
            <a:ext cx="4185360" cy="57600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404040"/>
                </a:solidFill>
                <a:latin typeface="Trebuchet MS"/>
              </a:rPr>
              <a:t>Образец текста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28" name="PlaceHolder 14"/>
          <p:cNvSpPr>
            <a:spLocks noGrp="1"/>
          </p:cNvSpPr>
          <p:nvPr>
            <p:ph type="body"/>
          </p:nvPr>
        </p:nvSpPr>
        <p:spPr>
          <a:xfrm>
            <a:off x="675720" y="2737080"/>
            <a:ext cx="4185360" cy="3303720"/>
          </a:xfrm>
          <a:prstGeom prst="rect">
            <a:avLst/>
          </a:prstGeom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800" spc="-1" strike="noStrike">
                <a:solidFill>
                  <a:srgbClr val="404040"/>
                </a:solidFill>
                <a:latin typeface="Trebuchet MS"/>
              </a:rPr>
              <a:t>Образец текста</a:t>
            </a: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743040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600" spc="-1" strike="noStrike">
                <a:solidFill>
                  <a:srgbClr val="404040"/>
                </a:solidFill>
                <a:latin typeface="Trebuchet MS"/>
              </a:rPr>
              <a:t>Второй уровень</a:t>
            </a:r>
            <a:endParaRPr b="0" lang="en-US" sz="1600" spc="-1" strike="noStrike">
              <a:solidFill>
                <a:srgbClr val="404040"/>
              </a:solidFill>
              <a:latin typeface="Trebuchet MS"/>
            </a:endParaRPr>
          </a:p>
          <a:p>
            <a:pPr lvl="2" marL="11430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400" spc="-1" strike="noStrike">
                <a:solidFill>
                  <a:srgbClr val="404040"/>
                </a:solidFill>
                <a:latin typeface="Trebuchet MS"/>
              </a:rPr>
              <a:t>Третий уровень</a:t>
            </a:r>
            <a:endParaRPr b="0" lang="en-US" sz="1400" spc="-1" strike="noStrike">
              <a:solidFill>
                <a:srgbClr val="404040"/>
              </a:solidFill>
              <a:latin typeface="Trebuchet MS"/>
            </a:endParaRPr>
          </a:p>
          <a:p>
            <a:pPr lvl="3" marL="16002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Четвертый уровень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0574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Пятый уровень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29" name="PlaceHolder 15"/>
          <p:cNvSpPr>
            <a:spLocks noGrp="1"/>
          </p:cNvSpPr>
          <p:nvPr>
            <p:ph type="body"/>
          </p:nvPr>
        </p:nvSpPr>
        <p:spPr>
          <a:xfrm>
            <a:off x="5088240" y="2161080"/>
            <a:ext cx="4185360" cy="576000"/>
          </a:xfrm>
          <a:prstGeom prst="rect">
            <a:avLst/>
          </a:prstGeom>
        </p:spPr>
        <p:txBody>
          <a:bodyPr anchor="b">
            <a:no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404040"/>
                </a:solidFill>
                <a:latin typeface="Trebuchet MS"/>
              </a:rPr>
              <a:t>Образец текста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30" name="PlaceHolder 16"/>
          <p:cNvSpPr>
            <a:spLocks noGrp="1"/>
          </p:cNvSpPr>
          <p:nvPr>
            <p:ph type="body"/>
          </p:nvPr>
        </p:nvSpPr>
        <p:spPr>
          <a:xfrm>
            <a:off x="5088240" y="2737080"/>
            <a:ext cx="4185360" cy="3303720"/>
          </a:xfrm>
          <a:prstGeom prst="rect">
            <a:avLst/>
          </a:prstGeom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800" spc="-1" strike="noStrike">
                <a:solidFill>
                  <a:srgbClr val="404040"/>
                </a:solidFill>
                <a:latin typeface="Trebuchet MS"/>
              </a:rPr>
              <a:t>Образец текста</a:t>
            </a: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 lvl="1" marL="743040" indent="-28548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600" spc="-1" strike="noStrike">
                <a:solidFill>
                  <a:srgbClr val="404040"/>
                </a:solidFill>
                <a:latin typeface="Trebuchet MS"/>
              </a:rPr>
              <a:t>Второй уровень</a:t>
            </a:r>
            <a:endParaRPr b="0" lang="en-US" sz="1600" spc="-1" strike="noStrike">
              <a:solidFill>
                <a:srgbClr val="404040"/>
              </a:solidFill>
              <a:latin typeface="Trebuchet MS"/>
            </a:endParaRPr>
          </a:p>
          <a:p>
            <a:pPr lvl="2" marL="11430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400" spc="-1" strike="noStrike">
                <a:solidFill>
                  <a:srgbClr val="404040"/>
                </a:solidFill>
                <a:latin typeface="Trebuchet MS"/>
              </a:rPr>
              <a:t>Третий уровень</a:t>
            </a:r>
            <a:endParaRPr b="0" lang="en-US" sz="1400" spc="-1" strike="noStrike">
              <a:solidFill>
                <a:srgbClr val="404040"/>
              </a:solidFill>
              <a:latin typeface="Trebuchet MS"/>
            </a:endParaRPr>
          </a:p>
          <a:p>
            <a:pPr lvl="3" marL="16002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Четвертый уровень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  <a:p>
            <a:pPr lvl="4" marL="2057400" indent="-22824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1200" spc="-1" strike="noStrike">
                <a:solidFill>
                  <a:srgbClr val="404040"/>
                </a:solidFill>
                <a:latin typeface="Trebuchet MS"/>
              </a:rPr>
              <a:t>Пятый уровень</a:t>
            </a:r>
            <a:endParaRPr b="0" lang="en-US" sz="12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31" name="PlaceHolder 17"/>
          <p:cNvSpPr>
            <a:spLocks noGrp="1"/>
          </p:cNvSpPr>
          <p:nvPr>
            <p:ph type="dt"/>
          </p:nvPr>
        </p:nvSpPr>
        <p:spPr>
          <a:xfrm>
            <a:off x="7205040" y="6041520"/>
            <a:ext cx="91152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B6A6F67E-0E1C-469A-8DB9-916927A27591}" type="datetime">
              <a:rPr b="0" lang="en-US" sz="900" spc="-1" strike="noStrike">
                <a:solidFill>
                  <a:srgbClr val="8b8b8b"/>
                </a:solidFill>
                <a:latin typeface="Trebuchet MS"/>
              </a:rPr>
              <a:t>5/19/22</a:t>
            </a:fld>
            <a:endParaRPr b="0" lang="ru-RU" sz="900" spc="-1" strike="noStrike">
              <a:latin typeface="Times New Roman"/>
            </a:endParaRPr>
          </a:p>
        </p:txBody>
      </p:sp>
      <p:sp>
        <p:nvSpPr>
          <p:cNvPr id="132" name="PlaceHolder 18"/>
          <p:cNvSpPr>
            <a:spLocks noGrp="1"/>
          </p:cNvSpPr>
          <p:nvPr>
            <p:ph type="ftr"/>
          </p:nvPr>
        </p:nvSpPr>
        <p:spPr>
          <a:xfrm>
            <a:off x="677160" y="6041520"/>
            <a:ext cx="6297120" cy="364680"/>
          </a:xfrm>
          <a:prstGeom prst="rect">
            <a:avLst/>
          </a:prstGeom>
        </p:spPr>
        <p:txBody>
          <a:bodyPr anchor="ctr">
            <a:noAutofit/>
          </a:bodyPr>
          <a:p>
            <a:endParaRPr b="0" lang="ru-RU" sz="2400" spc="-1" strike="noStrike">
              <a:latin typeface="Times New Roman"/>
            </a:endParaRPr>
          </a:p>
        </p:txBody>
      </p:sp>
      <p:sp>
        <p:nvSpPr>
          <p:cNvPr id="133" name="PlaceHolder 19"/>
          <p:cNvSpPr>
            <a:spLocks noGrp="1"/>
          </p:cNvSpPr>
          <p:nvPr>
            <p:ph type="sldNum"/>
          </p:nvPr>
        </p:nvSpPr>
        <p:spPr>
          <a:xfrm>
            <a:off x="8590680" y="6041520"/>
            <a:ext cx="682920" cy="364680"/>
          </a:xfrm>
          <a:prstGeom prst="rect">
            <a:avLst/>
          </a:prstGeom>
        </p:spPr>
        <p:txBody>
          <a:bodyPr anchor="ctr">
            <a:noAutofit/>
          </a:bodyPr>
          <a:p>
            <a:pPr algn="r">
              <a:lnSpc>
                <a:spcPct val="100000"/>
              </a:lnSpc>
            </a:pPr>
            <a:fld id="{CB2C9BC8-8DDE-4C1E-9DCE-E8591FE4F4C8}" type="slidenum">
              <a:rPr b="0" lang="en-US" sz="900" spc="-1" strike="noStrike">
                <a:solidFill>
                  <a:srgbClr val="90c226"/>
                </a:solidFill>
                <a:latin typeface="Trebuchet MS"/>
              </a:rPr>
              <a:t>&lt;номер&gt;</a:t>
            </a:fld>
            <a:endParaRPr b="0" lang="ru-RU" sz="900" spc="-1" strike="noStrike">
              <a:latin typeface="Times New Roman"/>
            </a:endParaRPr>
          </a:p>
        </p:txBody>
      </p:sp>
    </p:spTree>
  </p:cSld>
  <p:clrMap bg1="lt1" bg2="lt2" tx1="dk1" tx2="dk2" accent1="accent1" accent2="accent2" accent3="accent3" accent4="accent4" accent5="accent5" accent6="accent6" hlink="hlink" folHlink="folHlink"/>
  <p:sldLayoutIdLst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</p:sldLayoutIdLst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.xml"/>
</Relationships>
</file>

<file path=ppt/slides/_rels/slide2.xml.rels><?xml version="1.0" encoding="UTF-8"?>
<Relationships xmlns="http://schemas.openxmlformats.org/package/2006/relationships"><Relationship Id="rId1" Type="http://schemas.openxmlformats.org/officeDocument/2006/relationships/image" Target="../media/image1.jpeg"/><Relationship Id="rId2" Type="http://schemas.openxmlformats.org/officeDocument/2006/relationships/slideLayout" Target="../slideLayouts/slideLayout13.xml"/>
</Relationships>
</file>

<file path=ppt/slides/_rels/slide3.xml.rels><?xml version="1.0" encoding="UTF-8"?>
<Relationships xmlns="http://schemas.openxmlformats.org/package/2006/relationships"><Relationship Id="rId1" Type="http://schemas.openxmlformats.org/officeDocument/2006/relationships/image" Target="../media/image2.png"/><Relationship Id="rId2" Type="http://schemas.openxmlformats.org/officeDocument/2006/relationships/slideLayout" Target="../slideLayouts/slideLayout13.xml"/>
</Relationships>
</file>

<file path=ppt/slides/_rels/slide4.xml.rels><?xml version="1.0" encoding="UTF-8"?>
<Relationships xmlns="http://schemas.openxmlformats.org/package/2006/relationships"><Relationship Id="rId1" Type="http://schemas.openxmlformats.org/officeDocument/2006/relationships/image" Target="../media/image3.jpeg"/><Relationship Id="rId2" Type="http://schemas.openxmlformats.org/officeDocument/2006/relationships/slideLayout" Target="../slideLayouts/slideLayout13.xml"/>
</Relationships>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25.xml"/>
</Relationships>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7.xml.rels><?xml version="1.0" encoding="UTF-8"?>
<Relationships xmlns="http://schemas.openxmlformats.org/package/2006/relationships"><Relationship Id="rId1" Type="http://schemas.openxmlformats.org/officeDocument/2006/relationships/image" Target="../media/image4.jpeg"/><Relationship Id="rId2" Type="http://schemas.openxmlformats.org/officeDocument/2006/relationships/slideLayout" Target="../slideLayouts/slideLayout13.xml"/>
</Relationships>
</file>

<file path=ppt/slides/_rels/slide8.xml.rels><?xml version="1.0" encoding="UTF-8"?>
<Relationships xmlns="http://schemas.openxmlformats.org/package/2006/relationships"><Relationship Id="rId1" Type="http://schemas.openxmlformats.org/officeDocument/2006/relationships/image" Target="../media/image5.jpeg"/><Relationship Id="rId2" Type="http://schemas.openxmlformats.org/officeDocument/2006/relationships/slideLayout" Target="../slideLayouts/slideLayout13.xml"/>
</Relationships>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
</Relationships>
</file>

<file path=ppt/slides/_rels/slide11.xml.rels><?xml version="1.0" encoding="UTF-8"?>
<Relationships xmlns="http://schemas.openxmlformats.org/package/2006/relationships"><Relationship Id="rId1" Type="http://schemas.openxmlformats.org/officeDocument/2006/relationships/image" Target="../media/image6.jpeg"/><Relationship Id="rId2" Type="http://schemas.openxmlformats.org/officeDocument/2006/relationships/slideLayout" Target="../slideLayouts/slideLayout13.xml"/>
</Relationships>
</file>

<file path=ppt/slides/_rels/slide12.xml.rels><?xml version="1.0" encoding="UTF-8"?>
<Relationships xmlns="http://schemas.openxmlformats.org/package/2006/relationships"><Relationship Id="rId1" Type="http://schemas.openxmlformats.org/officeDocument/2006/relationships/image" Target="../media/image7.jpeg"/><Relationship Id="rId2" Type="http://schemas.openxmlformats.org/officeDocument/2006/relationships/slideLayout" Target="../slideLayouts/slideLayout13.xml"/>
</Relationships>
</file>

<file path=ppt/slides/_rels/slide13.xml.rels><?xml version="1.0" encoding="UTF-8"?>
<Relationships xmlns="http://schemas.openxmlformats.org/package/2006/relationships"><Relationship Id="rId1" Type="http://schemas.openxmlformats.org/officeDocument/2006/relationships/image" Target="../media/image8.jpeg"/><Relationship Id="rId2" Type="http://schemas.openxmlformats.org/officeDocument/2006/relationships/slideLayout" Target="../slideLayouts/slideLayout13.xml"/>
</Relationships>
</file>

<file path=ppt/slides/_rels/slide14.xml.rels><?xml version="1.0" encoding="UTF-8"?>
<Relationships xmlns="http://schemas.openxmlformats.org/package/2006/relationships"><Relationship Id="rId1" Type="http://schemas.openxmlformats.org/officeDocument/2006/relationships/image" Target="../media/image9.jpeg"/><Relationship Id="rId2" Type="http://schemas.openxmlformats.org/officeDocument/2006/relationships/slideLayout" Target="../slideLayouts/slideLayout13.xml"/>
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TextShape 1"/>
          <p:cNvSpPr txBox="1"/>
          <p:nvPr/>
        </p:nvSpPr>
        <p:spPr>
          <a:xfrm>
            <a:off x="1506960" y="2404440"/>
            <a:ext cx="7766640" cy="164592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 algn="ctr">
              <a:lnSpc>
                <a:spcPct val="100000"/>
              </a:lnSpc>
            </a:pPr>
            <a:r>
              <a:rPr b="1" lang="ru-RU" sz="4800" spc="-1" strike="noStrike">
                <a:solidFill>
                  <a:srgbClr val="c00000"/>
                </a:solidFill>
                <a:latin typeface="Times New Roman"/>
              </a:rPr>
              <a:t>Приемы и методы активизации познавательной деятельности учащихся на уроках биологии</a:t>
            </a:r>
            <a:endParaRPr b="0" lang="en-US" sz="48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1" name="TextShape 2"/>
          <p:cNvSpPr txBox="1"/>
          <p:nvPr/>
        </p:nvSpPr>
        <p:spPr>
          <a:xfrm>
            <a:off x="2647800" y="4160160"/>
            <a:ext cx="8929800" cy="109656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600" spc="-1" strike="noStrike">
                <a:solidFill>
                  <a:srgbClr val="000000"/>
                </a:solidFill>
                <a:latin typeface="Times New Roman"/>
              </a:rPr>
              <a:t>Учитель биологии: Талыпова Э.Т.</a:t>
            </a:r>
            <a:endParaRPr b="0" lang="ru-RU" sz="3600" spc="-1" strike="noStrike">
              <a:latin typeface="Arial"/>
            </a:endParaRPr>
          </a:p>
          <a:p>
            <a:pPr algn="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600" spc="-1" strike="noStrike">
                <a:solidFill>
                  <a:srgbClr val="000000"/>
                </a:solidFill>
                <a:latin typeface="Times New Roman"/>
              </a:rPr>
              <a:t>МБОУ «Золотополенская ОШ»</a:t>
            </a:r>
            <a:endParaRPr b="0" lang="ru-RU" sz="3600" spc="-1" strike="noStrike">
              <a:latin typeface="Arial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extShape 1"/>
          <p:cNvSpPr txBox="1"/>
          <p:nvPr/>
        </p:nvSpPr>
        <p:spPr>
          <a:xfrm>
            <a:off x="677160" y="491400"/>
            <a:ext cx="11514240" cy="60728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К сожалению, в настоящее время, наблюдается снижение интереса к учебе, интеллектуальная пассивность. Поэтому я стараюсь находить и использовать такие методы и приемы, которые активизируют мыслительную деятельность, формирующую умения анализировать, сравнивать, обобщать, делать выводы,  применять полученные знания на практике и т.д.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00000"/>
              </a:lnSpc>
              <a:spcBef>
                <a:spcPts val="1001"/>
              </a:spcBef>
            </a:pP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73" name="Picture 2" descr="https://avatars.mds.yandex.net/get-zen_doc/1875939/pub_5ebc282504e06209177938eb_5ebc29e3e3639e521b91147a/scale_1200"/>
          <p:cNvPicPr/>
          <p:nvPr/>
        </p:nvPicPr>
        <p:blipFill>
          <a:blip r:embed="rId1"/>
          <a:stretch/>
        </p:blipFill>
        <p:spPr>
          <a:xfrm>
            <a:off x="868320" y="2497680"/>
            <a:ext cx="5683680" cy="4066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c00000"/>
                </a:solidFill>
                <a:latin typeface="Times New Roman"/>
              </a:rPr>
              <a:t>Приемы на этапе проверки </a:t>
            </a:r>
            <a:br/>
            <a:r>
              <a:rPr b="1" lang="ru-RU" sz="3200" spc="-1" strike="noStrike">
                <a:solidFill>
                  <a:srgbClr val="c00000"/>
                </a:solidFill>
                <a:latin typeface="Times New Roman"/>
              </a:rPr>
              <a:t>домашнего задания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5" name="TextShape 2"/>
          <p:cNvSpPr txBox="1"/>
          <p:nvPr/>
        </p:nvSpPr>
        <p:spPr>
          <a:xfrm>
            <a:off x="677160" y="1747080"/>
            <a:ext cx="3525840" cy="438048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>
              <a:lnSpc>
                <a:spcPct val="80000"/>
              </a:lnSpc>
              <a:tabLst>
                <a:tab algn="l" pos="0"/>
              </a:tabLst>
            </a:pPr>
            <a:r>
              <a:rPr b="1" i="1" lang="ru-RU" sz="2800" spc="-1" strike="noStrike" u="sng">
                <a:solidFill>
                  <a:srgbClr val="000000"/>
                </a:solidFill>
                <a:uFillTx/>
                <a:latin typeface="Times New Roman"/>
              </a:rPr>
              <a:t>Сократический прием.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80000"/>
              </a:lnSpc>
              <a:tabLst>
                <a:tab algn="l" pos="0"/>
              </a:tabLst>
            </a:pP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80000"/>
              </a:lnSpc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Спор – конкурс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8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7 класс. 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8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Два ученика доказывают, первый эвглена зеленая - это растение, второй эвглена зеленая - это животное.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76" name="Рисунок 3" descr=""/>
          <p:cNvPicPr/>
          <p:nvPr/>
        </p:nvPicPr>
        <p:blipFill>
          <a:blip r:embed="rId1"/>
          <a:stretch/>
        </p:blipFill>
        <p:spPr>
          <a:xfrm>
            <a:off x="5578200" y="1747080"/>
            <a:ext cx="5735160" cy="4776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 u="sng">
                <a:solidFill>
                  <a:srgbClr val="c00000"/>
                </a:solidFill>
                <a:uFillTx/>
                <a:latin typeface="Times New Roman"/>
              </a:rPr>
              <a:t>Прием создания проблемной ситуации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78" name="TextShape 2"/>
          <p:cNvSpPr txBox="1"/>
          <p:nvPr/>
        </p:nvSpPr>
        <p:spPr>
          <a:xfrm>
            <a:off x="677160" y="1364760"/>
            <a:ext cx="8596440" cy="46764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1. Определите организм изображенный на картинке.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1" lang="ru-RU" sz="2800" spc="-1" strike="noStrike">
                <a:solidFill>
                  <a:srgbClr val="000000"/>
                </a:solidFill>
                <a:latin typeface="Times New Roman"/>
              </a:rPr>
              <a:t>2.Дайте название процессу изображенному на картинке.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79" name="Рисунок 3" descr=""/>
          <p:cNvPicPr/>
          <p:nvPr/>
        </p:nvPicPr>
        <p:blipFill>
          <a:blip r:embed="rId1"/>
          <a:stretch/>
        </p:blipFill>
        <p:spPr>
          <a:xfrm>
            <a:off x="2019960" y="3248280"/>
            <a:ext cx="7642440" cy="27928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>
              <p:cTn id="2" dur="indefinite" nodeType="mainSeq"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nodeType="afterEffect" fill="hold" presetClass="entr" presetID="22" presetSubtype="4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wipe(down)" transition="in">
                                      <p:cBhvr additive="repl">
                                        <p:cTn id="7" dur="1000"/>
                                        <p:tgtEl>
                                          <p:spTgt spid="1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extShape 1"/>
          <p:cNvSpPr txBox="1"/>
          <p:nvPr/>
        </p:nvSpPr>
        <p:spPr>
          <a:xfrm>
            <a:off x="677160" y="491400"/>
            <a:ext cx="8596440" cy="124164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65000"/>
          </a:bodyPr>
          <a:p>
            <a:pPr algn="ctr">
              <a:lnSpc>
                <a:spcPct val="100000"/>
              </a:lnSpc>
            </a:pPr>
            <a:r>
              <a:rPr b="1" lang="ru-RU" sz="3600" spc="-1" strike="noStrike">
                <a:solidFill>
                  <a:srgbClr val="c00000"/>
                </a:solidFill>
                <a:latin typeface="Times New Roman"/>
              </a:rPr>
              <a:t>Приемы на этапе восприятия  способствующие пробуждению интереса к изучаемому материалу</a:t>
            </a:r>
            <a:endParaRPr b="0" lang="en-US" sz="3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1" name="TextShape 2"/>
          <p:cNvSpPr txBox="1"/>
          <p:nvPr/>
        </p:nvSpPr>
        <p:spPr>
          <a:xfrm>
            <a:off x="675720" y="2220840"/>
            <a:ext cx="4185360" cy="222804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18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82" name="TextShape 3"/>
          <p:cNvSpPr txBox="1"/>
          <p:nvPr/>
        </p:nvSpPr>
        <p:spPr>
          <a:xfrm>
            <a:off x="675720" y="2115360"/>
            <a:ext cx="4619160" cy="252432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1" lang="ru-RU" sz="2000" spc="-1" strike="noStrike" u="sng">
                <a:solidFill>
                  <a:srgbClr val="000000"/>
                </a:solidFill>
                <a:uFillTx/>
                <a:latin typeface="Times New Roman"/>
              </a:rPr>
              <a:t>Загадки.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2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Под микроскопом я увидел круги.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2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Я увидел животное с отпечаток ноги.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2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000" spc="-1" strike="noStrike">
                <a:solidFill>
                  <a:srgbClr val="000000"/>
                </a:solidFill>
                <a:latin typeface="Times New Roman"/>
              </a:rPr>
              <a:t>Вся покрыта ресничками, я таких не видал 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2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000" spc="-1" strike="noStrike">
                <a:solidFill>
                  <a:srgbClr val="000000"/>
                </a:solidFill>
                <a:latin typeface="Times New Roman"/>
              </a:rPr>
              <a:t>( </a:t>
            </a:r>
            <a:r>
              <a:rPr b="1" lang="ru-RU" sz="2000" spc="-1" strike="noStrike" u="sng">
                <a:solidFill>
                  <a:srgbClr val="000000"/>
                </a:solidFill>
                <a:uFillTx/>
                <a:latin typeface="Times New Roman"/>
              </a:rPr>
              <a:t>Инфузория туфелька)</a:t>
            </a: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20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83" name="TextShape 4"/>
          <p:cNvSpPr txBox="1"/>
          <p:nvPr/>
        </p:nvSpPr>
        <p:spPr>
          <a:xfrm>
            <a:off x="7683840" y="2115360"/>
            <a:ext cx="4380480" cy="3275280"/>
          </a:xfrm>
          <a:prstGeom prst="rect">
            <a:avLst/>
          </a:prstGeom>
          <a:noFill/>
          <a:ln>
            <a:noFill/>
          </a:ln>
        </p:spPr>
        <p:txBody>
          <a:bodyPr anchor="b">
            <a:noAutofit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 </a:t>
            </a: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На поверхности воды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летом обитает,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Под корой, без суеты,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зиму коротает.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Ход её длиннющих ног –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водной глади мерка.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Кто б скользить ещё так мог?</a:t>
            </a:r>
            <a:br/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Только… </a:t>
            </a:r>
            <a:r>
              <a:rPr b="1" lang="ru-RU" sz="2400" spc="-1" strike="noStrike">
                <a:solidFill>
                  <a:srgbClr val="000000"/>
                </a:solidFill>
                <a:latin typeface="Times New Roman"/>
              </a:rPr>
              <a:t>(Водомерка)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84" name="TextShape 5"/>
          <p:cNvSpPr txBox="1"/>
          <p:nvPr/>
        </p:nvSpPr>
        <p:spPr>
          <a:xfrm>
            <a:off x="4121640" y="5158800"/>
            <a:ext cx="4052880" cy="15418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just">
              <a:lnSpc>
                <a:spcPct val="11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Он сети, как рыбак, готовит,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1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2400" spc="-1" strike="noStrike">
                <a:solidFill>
                  <a:srgbClr val="000000"/>
                </a:solidFill>
                <a:latin typeface="Times New Roman"/>
              </a:rPr>
              <a:t>А рыбы никогда не ловит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  <a:p>
            <a:pPr algn="just">
              <a:lnSpc>
                <a:spcPct val="11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2400" spc="-1" strike="noStrike" u="sng">
                <a:solidFill>
                  <a:srgbClr val="000000"/>
                </a:solidFill>
                <a:uFillTx/>
                <a:latin typeface="Times New Roman"/>
              </a:rPr>
              <a:t>(Паук)</a:t>
            </a: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24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TextShape 1"/>
          <p:cNvSpPr txBox="1"/>
          <p:nvPr/>
        </p:nvSpPr>
        <p:spPr>
          <a:xfrm>
            <a:off x="581760" y="545760"/>
            <a:ext cx="8596440" cy="11188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 u="sng">
                <a:solidFill>
                  <a:srgbClr val="c00000"/>
                </a:solidFill>
                <a:uFillTx/>
                <a:latin typeface="Times New Roman"/>
              </a:rPr>
              <a:t>Третий лишний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6" name="TextShape 2"/>
          <p:cNvSpPr txBox="1"/>
          <p:nvPr/>
        </p:nvSpPr>
        <p:spPr>
          <a:xfrm>
            <a:off x="677160" y="1405800"/>
            <a:ext cx="11086560" cy="51858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algn="just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Тренировка логического мышления. Прочтите свойства относящиеся к животным, выберите номера которые выпадают из общего ряда. Свой выбор обоснуйте.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1. По типу питания гетеротрофы.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2. Растут в течении всей жизни.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3. Клетка содержит пищеварительные вакуоли.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4. Фотосинтезирующие организмы.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5. Рост ограничен.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6. Активно передвигаются.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c00000"/>
                </a:solidFill>
                <a:latin typeface="Times New Roman"/>
              </a:rPr>
              <a:t>Приемы на этапе осмысления (усвоения) изучаемого материала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88" name="TextShape 2"/>
          <p:cNvSpPr txBox="1"/>
          <p:nvPr/>
        </p:nvSpPr>
        <p:spPr>
          <a:xfrm>
            <a:off x="677160" y="1733400"/>
            <a:ext cx="4699440" cy="47901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72000"/>
          </a:bodyPr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3200" spc="-1" strike="noStrike" u="sng">
                <a:solidFill>
                  <a:srgbClr val="000000"/>
                </a:solidFill>
                <a:uFillTx/>
                <a:latin typeface="Times New Roman"/>
              </a:rPr>
              <a:t>Мозговой штурм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1" lang="ru-RU" sz="3200" spc="-1" strike="noStrike">
                <a:solidFill>
                  <a:srgbClr val="000000"/>
                </a:solidFill>
                <a:latin typeface="Times New Roman"/>
              </a:rPr>
              <a:t>Вопросы для обсуждения: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Каково значение животных в природе и жизни человека?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  <a:tabLst>
                <a:tab algn="l" pos="0"/>
              </a:tabLst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Почему одноклеточные организмы несмотря на простоту клеточной организации относятся к самостоятельным организмам?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</p:txBody>
      </p:sp>
      <p:pic>
        <p:nvPicPr>
          <p:cNvPr id="189" name="Picture 2" descr="https://sun9-82.userapi.com/s/v1/if2/Z_gJCrFeisUlzJmEl9X9YiwAf8KuMQh73lrOvhO0vNU_KBRrJeI9XpntbDBs1dOfNpDTPjEdliUGAdWhnVlGbp0B.jpg?size=1280x622&amp;quality=95&amp;type=album"/>
          <p:cNvPicPr/>
          <p:nvPr/>
        </p:nvPicPr>
        <p:blipFill>
          <a:blip r:embed="rId1"/>
          <a:stretch/>
        </p:blipFill>
        <p:spPr>
          <a:xfrm>
            <a:off x="5772960" y="1637640"/>
            <a:ext cx="5991120" cy="4885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TextShape 1"/>
          <p:cNvSpPr txBox="1"/>
          <p:nvPr/>
        </p:nvSpPr>
        <p:spPr>
          <a:xfrm>
            <a:off x="677160" y="436680"/>
            <a:ext cx="9121320" cy="14932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>
                <a:solidFill>
                  <a:srgbClr val="c00000"/>
                </a:solidFill>
                <a:latin typeface="Times New Roman"/>
              </a:rPr>
              <a:t>Поисковый метод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1" name="TextShape 2"/>
          <p:cNvSpPr txBox="1"/>
          <p:nvPr/>
        </p:nvSpPr>
        <p:spPr>
          <a:xfrm>
            <a:off x="0" y="1228320"/>
            <a:ext cx="4640040" cy="481284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2800" spc="-1" strike="noStrike">
                <a:solidFill>
                  <a:srgbClr val="000000"/>
                </a:solidFill>
                <a:latin typeface="Times New Roman"/>
              </a:rPr>
              <a:t>Прочитайте текст учебника и закончите схему: «Органоиды передвижения одноклеточных.»</a:t>
            </a: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</a:pPr>
            <a:endParaRPr b="0" lang="en-US" sz="2800" spc="-1" strike="noStrike">
              <a:solidFill>
                <a:srgbClr val="404040"/>
              </a:solidFill>
              <a:latin typeface="Trebuchet MS"/>
            </a:endParaRPr>
          </a:p>
          <a:p>
            <a:pPr algn="ctr"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600" spc="-1" strike="noStrike">
                <a:solidFill>
                  <a:srgbClr val="000000"/>
                </a:solidFill>
                <a:latin typeface="Times New Roman"/>
              </a:rPr>
              <a:t>Органоиды движения</a:t>
            </a:r>
            <a:endParaRPr b="0" lang="en-US" sz="3600" spc="-1" strike="noStrike">
              <a:solidFill>
                <a:srgbClr val="404040"/>
              </a:solidFill>
              <a:latin typeface="Trebuchet MS"/>
            </a:endParaRPr>
          </a:p>
        </p:txBody>
      </p:sp>
      <p:sp>
        <p:nvSpPr>
          <p:cNvPr id="192" name="CustomShape 3"/>
          <p:cNvSpPr/>
          <p:nvPr/>
        </p:nvSpPr>
        <p:spPr>
          <a:xfrm flipH="1">
            <a:off x="124560" y="4708440"/>
            <a:ext cx="1105200" cy="65484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3" name="CustomShape 4"/>
          <p:cNvSpPr/>
          <p:nvPr/>
        </p:nvSpPr>
        <p:spPr>
          <a:xfrm>
            <a:off x="2142720" y="4708440"/>
            <a:ext cx="360" cy="90036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sp>
        <p:nvSpPr>
          <p:cNvPr id="194" name="CustomShape 5"/>
          <p:cNvSpPr/>
          <p:nvPr/>
        </p:nvSpPr>
        <p:spPr>
          <a:xfrm>
            <a:off x="3357360" y="4640400"/>
            <a:ext cx="927720" cy="791280"/>
          </a:xfrm>
          <a:custGeom>
            <a:avLst/>
            <a:gdLst/>
            <a:ahLst/>
            <a:rect l="l" t="t" r="r" b="b"/>
            <a:pathLst>
              <a:path w="21600" h="21600">
                <a:moveTo>
                  <a:pt x="0" y="0"/>
                </a:moveTo>
                <a:lnTo>
                  <a:pt x="21600" y="21600"/>
                </a:lnTo>
              </a:path>
            </a:pathLst>
          </a:custGeom>
          <a:noFill/>
          <a:ln cap="rnd">
            <a:round/>
            <a:tailEnd len="med" type="triangle" w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/>
        </p:style>
      </p:sp>
      <p:pic>
        <p:nvPicPr>
          <p:cNvPr id="195" name="Picture 2" descr="https://sun9-40.userapi.com/s/v1/if2/lrEr8S1ZZORXBFCP7dGqVfCrvh3KX9KPvzSDErpbndWtS4yqqyyli0C4VHSCiqstIrHteb4gcuVBHi1DXH1_D075.jpg?size=1280x622&amp;quality=95&amp;type=album"/>
          <p:cNvPicPr/>
          <p:nvPr/>
        </p:nvPicPr>
        <p:blipFill>
          <a:blip r:embed="rId1"/>
          <a:stretch/>
        </p:blipFill>
        <p:spPr>
          <a:xfrm>
            <a:off x="4640400" y="1023480"/>
            <a:ext cx="7551360" cy="573156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 u="sng">
                <a:solidFill>
                  <a:srgbClr val="c00000"/>
                </a:solidFill>
                <a:uFillTx/>
                <a:latin typeface="Times New Roman"/>
              </a:rPr>
              <a:t>Письмо с пробелами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7" name="TextShape 2"/>
          <p:cNvSpPr txBox="1"/>
          <p:nvPr/>
        </p:nvSpPr>
        <p:spPr>
          <a:xfrm>
            <a:off x="677160" y="1514880"/>
            <a:ext cx="11209680" cy="5342760"/>
          </a:xfrm>
          <a:prstGeom prst="rect">
            <a:avLst/>
          </a:prstGeom>
          <a:noFill/>
          <a:ln>
            <a:noFill/>
          </a:ln>
        </p:spPr>
        <p:txBody>
          <a:bodyPr>
            <a:normAutofit fontScale="42000"/>
          </a:bodyPr>
          <a:p>
            <a:pPr marL="343080" indent="-342720" algn="just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4600" spc="-1" strike="noStrike">
                <a:solidFill>
                  <a:srgbClr val="000000"/>
                </a:solidFill>
                <a:latin typeface="Times New Roman"/>
              </a:rPr>
              <a:t>Амеба самостоятельный __________ организм, передвигающийся с помощью _________. Обитает амеба в  ____________ водоемах и питается ___________ , _____________.</a:t>
            </a:r>
            <a:endParaRPr b="0" lang="en-US" sz="46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1" lang="ru-RU" sz="3800" spc="-1" strike="noStrike" u="sng">
                <a:solidFill>
                  <a:srgbClr val="000000"/>
                </a:solidFill>
                <a:uFillTx/>
                <a:latin typeface="Times New Roman"/>
              </a:rPr>
              <a:t>Слова-подсказки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-многоклеточный;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-одноклеточный;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-жгутик;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-бактерии;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-псевдоподии (ложноножки)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-пресных;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-соленых;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  <a:p>
            <a:pPr>
              <a:lnSpc>
                <a:spcPct val="100000"/>
              </a:lnSpc>
              <a:spcBef>
                <a:spcPts val="1001"/>
              </a:spcBef>
              <a:tabLst>
                <a:tab algn="l" pos="0"/>
              </a:tabLst>
            </a:pPr>
            <a:r>
              <a:rPr b="0" lang="ru-RU" sz="3800" spc="-1" strike="noStrike">
                <a:solidFill>
                  <a:srgbClr val="000000"/>
                </a:solidFill>
                <a:latin typeface="Times New Roman"/>
              </a:rPr>
              <a:t>-водоросли.</a:t>
            </a:r>
            <a:endParaRPr b="0" lang="en-US" sz="38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8" name="TextShape 1"/>
          <p:cNvSpPr txBox="1"/>
          <p:nvPr/>
        </p:nvSpPr>
        <p:spPr>
          <a:xfrm>
            <a:off x="677160" y="609480"/>
            <a:ext cx="8596440" cy="132048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600" spc="-1" strike="noStrike" u="sng">
                <a:solidFill>
                  <a:srgbClr val="c00000"/>
                </a:solidFill>
                <a:uFillTx/>
                <a:latin typeface="Times New Roman"/>
              </a:rPr>
              <a:t>Приемы на закрепление изученного материала</a:t>
            </a:r>
            <a:endParaRPr b="0" lang="en-US" sz="3600" spc="-1" strike="noStrike">
              <a:solidFill>
                <a:srgbClr val="000000"/>
              </a:solidFill>
              <a:latin typeface="Trebuchet MS"/>
            </a:endParaRPr>
          </a:p>
        </p:txBody>
      </p:sp>
      <p:sp>
        <p:nvSpPr>
          <p:cNvPr id="199" name="TextShape 2"/>
          <p:cNvSpPr txBox="1"/>
          <p:nvPr/>
        </p:nvSpPr>
        <p:spPr>
          <a:xfrm>
            <a:off x="163800" y="1828800"/>
            <a:ext cx="11900520" cy="4926600"/>
          </a:xfrm>
          <a:prstGeom prst="rect">
            <a:avLst/>
          </a:prstGeom>
          <a:noFill/>
          <a:ln>
            <a:noFill/>
          </a:ln>
        </p:spPr>
        <p:txBody>
          <a:bodyPr>
            <a:noAutofit/>
          </a:bodyPr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Согласитесь или опровергните следующее суждение.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1.Клетка – основная единица строения всех живых организмов.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2.Оболочка, ядро, цитоплазма – главные части клеток.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3.Пластиды –</a:t>
            </a:r>
            <a:r>
              <a:rPr b="0" lang="ru-RU" sz="3200" spc="-1" strike="noStrike">
                <a:solidFill>
                  <a:srgbClr val="000000"/>
                </a:solidFill>
                <a:latin typeface="Times New Roman"/>
              </a:rPr>
              <a:t>  </a:t>
            </a: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основная часть животной клетки.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4.Лупа – самый сильный увеличительный прибор.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5.Живые клетки только питаются.</a:t>
            </a: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6.Клетки одинаковы по форме и размерам.</a:t>
            </a:r>
            <a:r>
              <a:rPr b="0" lang="en-US" sz="3200" spc="-1" strike="noStrike">
                <a:solidFill>
                  <a:srgbClr val="000000"/>
                </a:solidFill>
                <a:latin typeface="Times New Roman"/>
              </a:rPr>
              <a:t> 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  <a:p>
            <a:pPr marL="343080" indent="-342720">
              <a:lnSpc>
                <a:spcPct val="100000"/>
              </a:lnSpc>
              <a:spcBef>
                <a:spcPts val="1001"/>
              </a:spcBef>
              <a:buClr>
                <a:srgbClr val="90c226"/>
              </a:buClr>
              <a:buSzPct val="80000"/>
              <a:buFont typeface="Wingdings 3" charset="2"/>
              <a:buChar char=""/>
            </a:pPr>
            <a:r>
              <a:rPr b="0" lang="ru-RU" sz="3200" spc="-1" strike="noStrike" baseline="30000">
                <a:solidFill>
                  <a:srgbClr val="000000"/>
                </a:solidFill>
                <a:latin typeface="Times New Roman"/>
              </a:rPr>
              <a:t>7.Организм человека состоит из клеток</a:t>
            </a:r>
            <a:endParaRPr b="0" lang="en-US" sz="3200" spc="-1" strike="noStrike">
              <a:solidFill>
                <a:srgbClr val="404040"/>
              </a:solidFill>
              <a:latin typeface="Trebuchet MS"/>
            </a:endParaRPr>
          </a:p>
        </p:txBody>
      </p:sp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extShape 1"/>
          <p:cNvSpPr txBox="1"/>
          <p:nvPr/>
        </p:nvSpPr>
        <p:spPr>
          <a:xfrm>
            <a:off x="677160" y="286560"/>
            <a:ext cx="9531000" cy="1643400"/>
          </a:xfrm>
          <a:prstGeom prst="rect">
            <a:avLst/>
          </a:prstGeom>
          <a:noFill/>
          <a:ln>
            <a:noFill/>
          </a:ln>
        </p:spPr>
        <p:txBody>
          <a:bodyPr>
            <a:normAutofit/>
          </a:bodyPr>
          <a:p>
            <a:pPr algn="ctr">
              <a:lnSpc>
                <a:spcPct val="100000"/>
              </a:lnSpc>
            </a:pPr>
            <a:r>
              <a:rPr b="1" lang="ru-RU" sz="3200" spc="-1" strike="noStrike" u="sng">
                <a:solidFill>
                  <a:srgbClr val="c00000"/>
                </a:solidFill>
                <a:uFillTx/>
                <a:latin typeface="Times New Roman"/>
              </a:rPr>
              <a:t>Самостоятельная работа (самопроверка в сочетании с контролем учителя)</a:t>
            </a:r>
            <a:endParaRPr b="0" lang="en-US" sz="3200" spc="-1" strike="noStrike">
              <a:solidFill>
                <a:srgbClr val="000000"/>
              </a:solidFill>
              <a:latin typeface="Trebuchet MS"/>
            </a:endParaRPr>
          </a:p>
        </p:txBody>
      </p:sp>
      <p:pic>
        <p:nvPicPr>
          <p:cNvPr id="201" name="Picture 2" descr="https://sun9-1.userapi.com/s/v1/if2/fPjGvdisuKD0Y4lT5hDBOu09PAApasUM0bmW66RGlW6QOBaW9JT2CvJkqB6azKUckxBMOBav-2HbJpx6xBodvmBk.jpg?size=1280x960&amp;quality=95&amp;type=album"/>
          <p:cNvPicPr/>
          <p:nvPr/>
        </p:nvPicPr>
        <p:blipFill>
          <a:blip r:embed="rId1"/>
          <a:stretch/>
        </p:blipFill>
        <p:spPr>
          <a:xfrm>
            <a:off x="2096640" y="1667520"/>
            <a:ext cx="6255360" cy="452448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2" name="Picture 2" descr="https://cloud.prezentacii.org/18/10/85395/images/screen15.jpg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3" name="Picture 2" descr="https://ds05.infourok.ru/uploads/ex/07a5/000dea54-2ae697de/2/img8.jpg"/>
          <p:cNvPicPr/>
          <p:nvPr/>
        </p:nvPicPr>
        <p:blipFill>
          <a:blip r:embed="rId1"/>
          <a:stretch/>
        </p:blipFill>
        <p:spPr>
          <a:xfrm>
            <a:off x="0" y="0"/>
            <a:ext cx="1065024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 xmlns:p14="http://schemas.microsoft.com/office/powerpoint/2010/main" xmlns:p15="http://schemas.microsoft.com/office/powerpoint/2012/main" xmlns:mc="http://schemas.openxmlformats.org/markup-compatibility/2006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" name="Picture 2" descr="https://coolsen.ru/wp-content/uploads/2021/06/40-1.jpg"/>
          <p:cNvPicPr/>
          <p:nvPr/>
        </p:nvPicPr>
        <p:blipFill>
          <a:blip r:embed="rId1"/>
          <a:stretch/>
        </p:blipFill>
        <p:spPr>
          <a:xfrm>
            <a:off x="0" y="0"/>
            <a:ext cx="12191760" cy="6857640"/>
          </a:xfrm>
          <a:prstGeom prst="rect">
            <a:avLst/>
          </a:prstGeom>
          <a:ln>
            <a:noFill/>
          </a:ln>
        </p:spPr>
      </p:pic>
    </p:spTree>
  </p:cSld>
  <mc:AlternateContent>
    <mc:Choice Requires="p14">
      <p:transition spd="slow" p14:dur="2000"/>
    </mc:Choice>
    <mc:Fallback>
      <p:transition spd="slow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  <a:miter/>
        </a:ln>
        <a:ln w="25400" cap="flat" cmpd="sng" algn="ctr">
          <a:solidFill>
            <a:schemeClr val="phClr"/>
          </a:solidFill>
          <a:prstDash val="solid"/>
          <a:miter/>
        </a:ln>
        <a:ln w="3810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192</TotalTime>
  <Application>LibreOffice/6.4.6.2$Linux_X86_64 LibreOffice_project/40$Build-2</Application>
  <Words>404</Words>
  <Paragraphs>65</Paragraphs>
  <Company>SPecialiST RePack</Company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2022-05-18T18:56:37Z</dcterms:created>
  <dc:creator>Abdulla</dc:creator>
  <dc:description/>
  <dc:language>ru-RU</dc:language>
  <cp:lastModifiedBy/>
  <dcterms:modified xsi:type="dcterms:W3CDTF">2022-05-19T11:25:29Z</dcterms:modified>
  <cp:revision>19</cp:revision>
  <dc:subject/>
  <dc:title>Презентация PowerPoint</dc:title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15.0000</vt:lpwstr>
  </property>
  <property fmtid="{D5CDD505-2E9C-101B-9397-08002B2CF9AE}" pid="3" name="Company">
    <vt:lpwstr>SPecialiST RePack</vt:lpwstr>
  </property>
  <property fmtid="{D5CDD505-2E9C-101B-9397-08002B2CF9AE}" pid="4" name="HiddenSlides">
    <vt:i4>0</vt:i4>
  </property>
  <property fmtid="{D5CDD505-2E9C-101B-9397-08002B2CF9AE}" pid="5" name="HyperlinksChanged">
    <vt:bool>0</vt:bool>
  </property>
  <property fmtid="{D5CDD505-2E9C-101B-9397-08002B2CF9AE}" pid="6" name="LinksUpToDate">
    <vt:bool>0</vt:bool>
  </property>
  <property fmtid="{D5CDD505-2E9C-101B-9397-08002B2CF9AE}" pid="7" name="MMClips">
    <vt:i4>0</vt:i4>
  </property>
  <property fmtid="{D5CDD505-2E9C-101B-9397-08002B2CF9AE}" pid="8" name="Notes">
    <vt:i4>0</vt:i4>
  </property>
  <property fmtid="{D5CDD505-2E9C-101B-9397-08002B2CF9AE}" pid="9" name="PresentationFormat">
    <vt:lpwstr>Широкоэкранный</vt:lpwstr>
  </property>
  <property fmtid="{D5CDD505-2E9C-101B-9397-08002B2CF9AE}" pid="10" name="ScaleCrop">
    <vt:bool>0</vt:bool>
  </property>
  <property fmtid="{D5CDD505-2E9C-101B-9397-08002B2CF9AE}" pid="11" name="ShareDoc">
    <vt:bool>0</vt:bool>
  </property>
  <property fmtid="{D5CDD505-2E9C-101B-9397-08002B2CF9AE}" pid="12" name="Slides">
    <vt:i4>14</vt:i4>
  </property>
</Properties>
</file>