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8" r:id="rId8"/>
    <p:sldId id="270" r:id="rId9"/>
    <p:sldId id="271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E6EDEA"/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растений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природе и жизни человека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47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563888" cy="68580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cs typeface="Times New Roman" pitchFamily="18" charset="0"/>
              </a:rPr>
              <a:t>Немаловажна роль растений, которыми человек украшает дома, сады, парки.</a:t>
            </a:r>
          </a:p>
        </p:txBody>
      </p:sp>
      <p:pic>
        <p:nvPicPr>
          <p:cNvPr id="14338" name="Picture 2" descr="C:\Users\Елена\Desktop\0_6ef69_3716e633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116632"/>
            <a:ext cx="5112568" cy="371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39" name="Picture 3" descr="C:\Users\Елена\Desktop\9448125_orig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4104" y="1844824"/>
            <a:ext cx="3429783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0" name="Picture 4" descr="C:\Users\Елена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912" y="3903580"/>
            <a:ext cx="5112568" cy="2839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22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563888" cy="68580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cs typeface="Times New Roman" pitchFamily="18" charset="0"/>
              </a:rPr>
              <a:t>Покрытосеменных растений на нашей планете много. Однако в последнее время из-за хозяйственной деятельности человека их число стало сокращаться. Люди массово вырубают леса, распахивают степи, осушают болота, загрязняют почвы.</a:t>
            </a:r>
          </a:p>
        </p:txBody>
      </p:sp>
      <p:pic>
        <p:nvPicPr>
          <p:cNvPr id="15362" name="Picture 2" descr="C:\Users\Елена\Desktop\8c467530f7714c64240d6751a8161b8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188640"/>
            <a:ext cx="5292080" cy="3382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3" name="Picture 3" descr="C:\Users\Елена\Desktop\ga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17032"/>
            <a:ext cx="5292080" cy="2978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60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и исчезающие растения</a:t>
            </a:r>
            <a:endParaRPr lang="ru-RU" dirty="0"/>
          </a:p>
        </p:txBody>
      </p:sp>
      <p:pic>
        <p:nvPicPr>
          <p:cNvPr id="16386" name="Picture 2" descr="C:\Users\Елена\Desktop\800xfris_pchelonosna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92" y="1412776"/>
            <a:ext cx="2609799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7" name="Picture 3" descr="C:\Users\Елена\Desktop\Orchis-simia_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82212" y="1412776"/>
            <a:ext cx="3201956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8" name="Picture 4" descr="C:\Users\Елена\Desktop\500px-Eleorchis_japonica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035" y="1412776"/>
            <a:ext cx="2888230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580526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dirty="0" err="1"/>
              <a:t>О</a:t>
            </a:r>
            <a:r>
              <a:rPr lang="ru-RU" dirty="0" err="1" smtClean="0"/>
              <a:t>фрис</a:t>
            </a:r>
            <a:r>
              <a:rPr lang="ru-RU" dirty="0" smtClean="0"/>
              <a:t> </a:t>
            </a:r>
            <a:r>
              <a:rPr lang="ru-RU" dirty="0" err="1" smtClean="0"/>
              <a:t>пчелоносная</a:t>
            </a:r>
            <a:r>
              <a:rPr lang="ru-RU" dirty="0" smtClean="0"/>
              <a:t>                     Ятрышник </a:t>
            </a:r>
            <a:r>
              <a:rPr lang="ru-RU" dirty="0" err="1" smtClean="0"/>
              <a:t>пчелоносный</a:t>
            </a:r>
            <a:r>
              <a:rPr lang="ru-RU" dirty="0" smtClean="0"/>
              <a:t>                    </a:t>
            </a:r>
            <a:r>
              <a:rPr lang="ru-RU" dirty="0" err="1"/>
              <a:t>О</a:t>
            </a:r>
            <a:r>
              <a:rPr lang="ru-RU" dirty="0" err="1" smtClean="0"/>
              <a:t>рхис</a:t>
            </a:r>
            <a:r>
              <a:rPr lang="ru-RU" dirty="0" smtClean="0"/>
              <a:t> японский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2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растения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41" y="1403569"/>
            <a:ext cx="2701499" cy="2025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03569"/>
            <a:ext cx="2952328" cy="4447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876" y="4007431"/>
            <a:ext cx="2916328" cy="2187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9541" y="3626519"/>
            <a:ext cx="360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Пион обратнояйцевидный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6359539"/>
            <a:ext cx="455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Венерин башмачок крупноцветковый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5996423"/>
            <a:ext cx="2202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Лилия </a:t>
            </a:r>
            <a:r>
              <a:rPr lang="ru-RU" dirty="0" err="1" smtClean="0"/>
              <a:t>Глена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8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растения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76527"/>
            <a:ext cx="3024336" cy="2268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6132" y="1407525"/>
            <a:ext cx="3027582" cy="2274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75" y="1412776"/>
            <a:ext cx="3960440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0021" y="3682113"/>
            <a:ext cx="337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Лимонник китайский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0578" y="6444779"/>
            <a:ext cx="435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Родиола</a:t>
            </a:r>
            <a:r>
              <a:rPr lang="ru-RU" dirty="0" smtClean="0"/>
              <a:t> розовая (золотой корень)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14993" y="5661248"/>
            <a:ext cx="337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Актинидия </a:t>
            </a:r>
            <a:r>
              <a:rPr lang="ru-RU" dirty="0" err="1" smtClean="0"/>
              <a:t>коломикта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9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</a:t>
            </a:r>
            <a:r>
              <a:rPr lang="ru-RU" smtClean="0"/>
              <a:t>растения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8" y="1216509"/>
            <a:ext cx="2859087" cy="2139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50045"/>
            <a:ext cx="4866117" cy="3649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6928" y="3491716"/>
            <a:ext cx="285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Кубышка малая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84778" y="53012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Элеутерококк колючий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933093"/>
            <a:ext cx="3271913" cy="2453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7471" y="6366287"/>
            <a:ext cx="285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Тис остроконечный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56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563888" cy="6858000"/>
          </a:xfrm>
        </p:spPr>
        <p:txBody>
          <a:bodyPr>
            <a:norm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cs typeface="Times New Roman" pitchFamily="18" charset="0"/>
              </a:rPr>
              <a:t>Покрытосеменные растения имеют важное значение в природе и жизни человека. </a:t>
            </a:r>
            <a:endParaRPr lang="ru-RU" sz="2800" dirty="0" smtClean="0">
              <a:cs typeface="Times New Roman" pitchFamily="18" charset="0"/>
            </a:endParaRP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Они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участвуют в образовании кислорода.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2800" dirty="0" smtClean="0">
                <a:cs typeface="Times New Roman" pitchFamily="18" charset="0"/>
              </a:rPr>
              <a:t>Растения </a:t>
            </a:r>
            <a:r>
              <a:rPr lang="ru-RU" sz="2800" dirty="0">
                <a:cs typeface="Times New Roman" pitchFamily="18" charset="0"/>
              </a:rPr>
              <a:t>служат пищей и образуют местообитания для животных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Елена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2870" y="188639"/>
            <a:ext cx="4997602" cy="2971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9" name="Picture 3" descr="C:\Users\Елена\Desktop\b25e5d04d6b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22869" y="3356992"/>
            <a:ext cx="5010030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18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563888" cy="6858000"/>
          </a:xfrm>
        </p:spPr>
        <p:txBody>
          <a:bodyPr>
            <a:norm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cs typeface="Times New Roman" pitchFamily="18" charset="0"/>
              </a:rPr>
              <a:t>Такие цветковые растения, как пшеница, рис, кукуруза, являются важными пищевыми продуктами для человека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Елена\Desktop\d30a81385011babaecf69c166c78ca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06020" y="229543"/>
            <a:ext cx="2553060" cy="3631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3" name="Picture 3" descr="C:\Users\Елена\Desktop\rice-plant-16455781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6365304" y="260648"/>
            <a:ext cx="2584684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4" name="Picture 4" descr="C:\Users\Елена\Desktop\кукуруз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5451" y="3921665"/>
            <a:ext cx="5256584" cy="2854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23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563888" cy="6858000"/>
          </a:xfrm>
        </p:spPr>
        <p:txBody>
          <a:bodyPr>
            <a:norm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cs typeface="Times New Roman" pitchFamily="18" charset="0"/>
              </a:rPr>
              <a:t>Трудно представить себе жизнь людей без овощных и плодово-ягодных культур – огурцов, томатов, яблонь, вишен и т.д.</a:t>
            </a:r>
          </a:p>
        </p:txBody>
      </p:sp>
      <p:pic>
        <p:nvPicPr>
          <p:cNvPr id="11266" name="Picture 2" descr="C:\Users\Елена\Desktop\ogurc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861048"/>
            <a:ext cx="2699792" cy="2815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7" name="Picture 3" descr="C:\Users\Елена\Desktop\4423845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3861048"/>
            <a:ext cx="2105175" cy="2813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8" name="Picture 4" descr="C:\Users\Елена\Desktop\122320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404664"/>
            <a:ext cx="2627784" cy="2767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9" name="Picture 5" descr="C:\Users\Елена\Desktop\149947.jpeg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/>
        </p:blipFill>
        <p:spPr bwMode="auto">
          <a:xfrm>
            <a:off x="6012160" y="2348880"/>
            <a:ext cx="2808312" cy="2724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 descr="C:\Users\Елена\Desktop\4423845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3857628"/>
            <a:ext cx="2105175" cy="2813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4" descr="C:\Users\Елена\Desktop\122320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9900" y="401244"/>
            <a:ext cx="2627784" cy="2767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5" descr="C:\Users\Елена\Desktop\149947.jpeg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/>
        </p:blipFill>
        <p:spPr bwMode="auto">
          <a:xfrm>
            <a:off x="5948132" y="2345460"/>
            <a:ext cx="2808312" cy="2724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43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563888" cy="6858000"/>
          </a:xfrm>
        </p:spPr>
        <p:txBody>
          <a:bodyPr>
            <a:norm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cs typeface="Times New Roman" pitchFamily="18" charset="0"/>
              </a:rPr>
              <a:t>Лён, хлопчатник человек с давних времен использует для получения тканей</a:t>
            </a:r>
            <a:r>
              <a:rPr lang="ru-RU" sz="2800" dirty="0" smtClean="0">
                <a:cs typeface="Times New Roman" pitchFamily="18" charset="0"/>
              </a:rPr>
              <a:t>. </a:t>
            </a:r>
          </a:p>
          <a:p>
            <a:pPr algn="ctr"/>
            <a:r>
              <a:rPr lang="ru-RU" sz="2800" dirty="0" smtClean="0">
                <a:cs typeface="Times New Roman" pitchFamily="18" charset="0"/>
              </a:rPr>
              <a:t>Это технические растения.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12290" name="Picture 2" descr="C:\Users\Елена\Desktop\images-of-flowers-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44867" y="144016"/>
            <a:ext cx="5239094" cy="3225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1" name="Picture 3" descr="C:\Users\Елена\Desktop\pic-1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3573016"/>
            <a:ext cx="5220072" cy="3207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9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563888" cy="6858000"/>
          </a:xfrm>
        </p:spPr>
        <p:txBody>
          <a:bodyPr>
            <a:norm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cs typeface="Times New Roman" pitchFamily="18" charset="0"/>
              </a:rPr>
              <a:t>Также среди покрытосеменных растений много лекарственных. Это медуница, шалфей, зверобой и др.</a:t>
            </a:r>
          </a:p>
        </p:txBody>
      </p:sp>
      <p:pic>
        <p:nvPicPr>
          <p:cNvPr id="13314" name="Picture 2" descr="C:\Users\Елена\Desktop\N_9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112" y="3284984"/>
            <a:ext cx="3553800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5" name="Picture 3" descr="C:\Users\Елена\Desktop\trav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27663" y="260648"/>
            <a:ext cx="4740594" cy="3284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6" name="Picture 4" descr="C:\Users\Елена\Desktop\Hypericum_perforatum_2010_0617_21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0" y="3717032"/>
            <a:ext cx="5292080" cy="3140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03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Лекарственные растения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Иван-чай узколистный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dirty="0" smtClean="0"/>
              <a:t>Собирают листья. 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Иван-чай имеет противоопухолевое, противовоспалительное, противовирусное действие.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583983" cy="2985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9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Лекарственные растения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Шиповник морщинистый</a:t>
            </a:r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r>
              <a:rPr lang="ru-RU" sz="2800" dirty="0" smtClean="0"/>
              <a:t>Собирают ягоды. Они содержат аскорбиновую кислоту, витамины, органические кислоты.</a:t>
            </a:r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r>
              <a:rPr lang="ru-RU" sz="2800" dirty="0" smtClean="0"/>
              <a:t>Шиповник применяют при воспалительных процессах, для усиления иммунитета, для похудения.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23130"/>
            <a:ext cx="3865240" cy="2893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8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Лекарственные растения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397078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Полезными свойствами </a:t>
            </a:r>
            <a:r>
              <a:rPr lang="ru-RU" sz="2800" dirty="0" smtClean="0"/>
              <a:t>обладают:</a:t>
            </a:r>
            <a:endParaRPr lang="ru-RU" sz="2800" dirty="0"/>
          </a:p>
          <a:p>
            <a:pPr marL="0" indent="0">
              <a:buNone/>
            </a:pPr>
            <a:endParaRPr lang="ru-RU" sz="1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Лопух большой</a:t>
            </a:r>
          </a:p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Мать-и-мачеха</a:t>
            </a:r>
          </a:p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Крапива двудомная</a:t>
            </a:r>
          </a:p>
          <a:p>
            <a:pPr marL="0" indent="0">
              <a:buNone/>
            </a:pPr>
            <a:endParaRPr lang="ru-RU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3947" y="1628800"/>
            <a:ext cx="3673536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804" y="4509119"/>
            <a:ext cx="3137822" cy="2171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3178299" cy="2171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8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243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Значение растений  в природе и жизни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Лекарственные растения </vt:lpstr>
      <vt:lpstr>Лекарственные растения </vt:lpstr>
      <vt:lpstr>Лекарственные растения </vt:lpstr>
      <vt:lpstr>Презентация PowerPoint</vt:lpstr>
      <vt:lpstr>Презентация PowerPoint</vt:lpstr>
      <vt:lpstr>Редкие и исчезающие растения</vt:lpstr>
      <vt:lpstr>Редкие растения </vt:lpstr>
      <vt:lpstr>Редкие растения </vt:lpstr>
      <vt:lpstr>Редкие растения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растений  в природе и жизни человека</dc:title>
  <dc:creator>Наташа</dc:creator>
  <cp:lastModifiedBy>Admin</cp:lastModifiedBy>
  <cp:revision>7</cp:revision>
  <dcterms:created xsi:type="dcterms:W3CDTF">2018-02-12T07:51:26Z</dcterms:created>
  <dcterms:modified xsi:type="dcterms:W3CDTF">2020-04-15T11:50:51Z</dcterms:modified>
</cp:coreProperties>
</file>